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80" r:id="rId3"/>
    <p:sldId id="292" r:id="rId4"/>
    <p:sldId id="262" r:id="rId5"/>
    <p:sldId id="261" r:id="rId6"/>
    <p:sldId id="263" r:id="rId7"/>
    <p:sldId id="267" r:id="rId8"/>
    <p:sldId id="266" r:id="rId9"/>
    <p:sldId id="257" r:id="rId10"/>
    <p:sldId id="264" r:id="rId11"/>
    <p:sldId id="265" r:id="rId12"/>
    <p:sldId id="258" r:id="rId13"/>
    <p:sldId id="259" r:id="rId14"/>
    <p:sldId id="286" r:id="rId15"/>
    <p:sldId id="275" r:id="rId16"/>
    <p:sldId id="269" r:id="rId17"/>
    <p:sldId id="268" r:id="rId18"/>
    <p:sldId id="270" r:id="rId19"/>
    <p:sldId id="271" r:id="rId20"/>
    <p:sldId id="272" r:id="rId21"/>
    <p:sldId id="273" r:id="rId22"/>
    <p:sldId id="274" r:id="rId23"/>
    <p:sldId id="276" r:id="rId24"/>
    <p:sldId id="279" r:id="rId25"/>
    <p:sldId id="278" r:id="rId26"/>
    <p:sldId id="281" r:id="rId27"/>
    <p:sldId id="282" r:id="rId28"/>
    <p:sldId id="283" r:id="rId29"/>
    <p:sldId id="284" r:id="rId30"/>
    <p:sldId id="285" r:id="rId31"/>
    <p:sldId id="287" r:id="rId32"/>
    <p:sldId id="289" r:id="rId33"/>
    <p:sldId id="290" r:id="rId34"/>
    <p:sldId id="291" r:id="rId35"/>
    <p:sldId id="288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230925-9C5B-8A4B-8C8A-C033D29856F2}" v="344" dt="2020-10-22T04:23:19.2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9"/>
    <p:restoredTop sz="94681"/>
  </p:normalViewPr>
  <p:slideViewPr>
    <p:cSldViewPr snapToGrid="0" snapToObjects="1">
      <p:cViewPr varScale="1">
        <p:scale>
          <a:sx n="214" d="100"/>
          <a:sy n="214" d="100"/>
        </p:scale>
        <p:origin x="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entina Neblitt-Jones" userId="ec1c26d2-1245-4e8c-b17b-701b1932701b" providerId="ADAL" clId="{0F230925-9C5B-8A4B-8C8A-C033D29856F2}"/>
    <pc:docChg chg="undo redo custSel addSld delSld modSld sldOrd modMainMaster">
      <pc:chgData name="Valentina Neblitt-Jones" userId="ec1c26d2-1245-4e8c-b17b-701b1932701b" providerId="ADAL" clId="{0F230925-9C5B-8A4B-8C8A-C033D29856F2}" dt="2020-10-22T04:24:23.816" v="9664" actId="1076"/>
      <pc:docMkLst>
        <pc:docMk/>
      </pc:docMkLst>
      <pc:sldChg chg="addSp delSp modSp mod">
        <pc:chgData name="Valentina Neblitt-Jones" userId="ec1c26d2-1245-4e8c-b17b-701b1932701b" providerId="ADAL" clId="{0F230925-9C5B-8A4B-8C8A-C033D29856F2}" dt="2020-10-21T21:05:04.207" v="8471" actId="20577"/>
        <pc:sldMkLst>
          <pc:docMk/>
          <pc:sldMk cId="2122752913" sldId="256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22752913" sldId="256"/>
            <ac:spMk id="2" creationId="{D4A3641E-D34D-6941-AE74-90BBFE7ED318}"/>
          </ac:spMkLst>
        </pc:spChg>
        <pc:spChg chg="mod">
          <ac:chgData name="Valentina Neblitt-Jones" userId="ec1c26d2-1245-4e8c-b17b-701b1932701b" providerId="ADAL" clId="{0F230925-9C5B-8A4B-8C8A-C033D29856F2}" dt="2020-10-21T21:05:04.207" v="8471" actId="20577"/>
          <ac:spMkLst>
            <pc:docMk/>
            <pc:sldMk cId="2122752913" sldId="256"/>
            <ac:spMk id="3" creationId="{7177623C-824C-DD41-BA2C-0B95DCE5BE67}"/>
          </ac:spMkLst>
        </pc:spChg>
        <pc:spChg chg="add del mod">
          <ac:chgData name="Valentina Neblitt-Jones" userId="ec1c26d2-1245-4e8c-b17b-701b1932701b" providerId="ADAL" clId="{0F230925-9C5B-8A4B-8C8A-C033D29856F2}" dt="2020-10-21T21:04:27.607" v="8437" actId="478"/>
          <ac:spMkLst>
            <pc:docMk/>
            <pc:sldMk cId="2122752913" sldId="256"/>
            <ac:spMk id="4" creationId="{3905556D-2CFE-9F4B-96E7-BBF00C0CFE02}"/>
          </ac:spMkLst>
        </pc:spChg>
      </pc:sldChg>
      <pc:sldChg chg="addSp delSp modSp mod modClrScheme chgLayout modNotesTx">
        <pc:chgData name="Valentina Neblitt-Jones" userId="ec1c26d2-1245-4e8c-b17b-701b1932701b" providerId="ADAL" clId="{0F230925-9C5B-8A4B-8C8A-C033D29856F2}" dt="2020-10-21T21:04:46.991" v="8450"/>
        <pc:sldMkLst>
          <pc:docMk/>
          <pc:sldMk cId="2175972021" sldId="257"/>
        </pc:sldMkLst>
        <pc:spChg chg="add mod ord">
          <ac:chgData name="Valentina Neblitt-Jones" userId="ec1c26d2-1245-4e8c-b17b-701b1932701b" providerId="ADAL" clId="{0F230925-9C5B-8A4B-8C8A-C033D29856F2}" dt="2020-10-21T20:04:46.974" v="6209" actId="20577"/>
          <ac:spMkLst>
            <pc:docMk/>
            <pc:sldMk cId="2175972021" sldId="257"/>
            <ac:spMk id="2" creationId="{FCD88999-A53A-E240-9920-7BE0C5AEF54A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5972021" sldId="257"/>
            <ac:spMk id="3" creationId="{24A595E4-1ABF-D84D-9739-FD0F35C2B7B3}"/>
          </ac:spMkLst>
        </pc:spChg>
        <pc:spChg chg="add del mod ord">
          <ac:chgData name="Valentina Neblitt-Jones" userId="ec1c26d2-1245-4e8c-b17b-701b1932701b" providerId="ADAL" clId="{0F230925-9C5B-8A4B-8C8A-C033D29856F2}" dt="2020-10-18T19:31:36.459" v="123" actId="478"/>
          <ac:spMkLst>
            <pc:docMk/>
            <pc:sldMk cId="2175972021" sldId="257"/>
            <ac:spMk id="3" creationId="{5B563CEF-EE58-344A-B743-25F01F667770}"/>
          </ac:spMkLst>
        </pc:spChg>
        <pc:spChg chg="del mod ord">
          <ac:chgData name="Valentina Neblitt-Jones" userId="ec1c26d2-1245-4e8c-b17b-701b1932701b" providerId="ADAL" clId="{0F230925-9C5B-8A4B-8C8A-C033D29856F2}" dt="2020-10-18T19:29:28.035" v="11" actId="700"/>
          <ac:spMkLst>
            <pc:docMk/>
            <pc:sldMk cId="2175972021" sldId="257"/>
            <ac:spMk id="4" creationId="{7B9A3714-54D2-D243-9E6E-BFB6EDAEE2EB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5972021" sldId="257"/>
            <ac:spMk id="4" creationId="{89071AB2-B5EE-A14C-B67F-353D85D281D1}"/>
          </ac:spMkLst>
        </pc:spChg>
        <pc:spChg chg="del mod">
          <ac:chgData name="Valentina Neblitt-Jones" userId="ec1c26d2-1245-4e8c-b17b-701b1932701b" providerId="ADAL" clId="{0F230925-9C5B-8A4B-8C8A-C033D29856F2}" dt="2020-10-18T19:27:25.327" v="7" actId="478"/>
          <ac:spMkLst>
            <pc:docMk/>
            <pc:sldMk cId="2175972021" sldId="257"/>
            <ac:spMk id="5" creationId="{1CFFFD90-1772-1D4B-AF39-98FEFECC5EB9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5972021" sldId="257"/>
            <ac:spMk id="7" creationId="{9698F224-DE9A-4D4B-9BB2-63F1AFD65F16}"/>
          </ac:spMkLst>
        </pc:spChg>
        <pc:spChg chg="del">
          <ac:chgData name="Valentina Neblitt-Jones" userId="ec1c26d2-1245-4e8c-b17b-701b1932701b" providerId="ADAL" clId="{0F230925-9C5B-8A4B-8C8A-C033D29856F2}" dt="2020-10-18T19:27:20.073" v="5" actId="478"/>
          <ac:spMkLst>
            <pc:docMk/>
            <pc:sldMk cId="2175972021" sldId="257"/>
            <ac:spMk id="8" creationId="{59583936-8D72-8E42-AD69-2612645F17D6}"/>
          </ac:spMkLst>
        </pc:spChg>
        <pc:spChg chg="add mod">
          <ac:chgData name="Valentina Neblitt-Jones" userId="ec1c26d2-1245-4e8c-b17b-701b1932701b" providerId="ADAL" clId="{0F230925-9C5B-8A4B-8C8A-C033D29856F2}" dt="2020-10-21T15:18:05.150" v="3838" actId="14100"/>
          <ac:spMkLst>
            <pc:docMk/>
            <pc:sldMk cId="2175972021" sldId="257"/>
            <ac:spMk id="9" creationId="{2CB4C0BF-329A-9745-A36D-8E672FF21871}"/>
          </ac:spMkLst>
        </pc:spChg>
        <pc:spChg chg="add del mod">
          <ac:chgData name="Valentina Neblitt-Jones" userId="ec1c26d2-1245-4e8c-b17b-701b1932701b" providerId="ADAL" clId="{0F230925-9C5B-8A4B-8C8A-C033D29856F2}" dt="2020-10-18T19:31:38.839" v="124" actId="478"/>
          <ac:spMkLst>
            <pc:docMk/>
            <pc:sldMk cId="2175972021" sldId="257"/>
            <ac:spMk id="11" creationId="{326445C9-8728-1B4B-9752-3AFCFADF4CEF}"/>
          </ac:spMkLst>
        </pc:spChg>
        <pc:picChg chg="del">
          <ac:chgData name="Valentina Neblitt-Jones" userId="ec1c26d2-1245-4e8c-b17b-701b1932701b" providerId="ADAL" clId="{0F230925-9C5B-8A4B-8C8A-C033D29856F2}" dt="2020-10-18T19:27:13.236" v="3" actId="478"/>
          <ac:picMkLst>
            <pc:docMk/>
            <pc:sldMk cId="2175972021" sldId="257"/>
            <ac:picMk id="6" creationId="{1697F145-1030-8946-B766-68B56ED4CCD0}"/>
          </ac:picMkLst>
        </pc:picChg>
        <pc:picChg chg="add mod">
          <ac:chgData name="Valentina Neblitt-Jones" userId="ec1c26d2-1245-4e8c-b17b-701b1932701b" providerId="ADAL" clId="{0F230925-9C5B-8A4B-8C8A-C033D29856F2}" dt="2020-10-21T20:04:53.918" v="6211" actId="14100"/>
          <ac:picMkLst>
            <pc:docMk/>
            <pc:sldMk cId="2175972021" sldId="257"/>
            <ac:picMk id="12" creationId="{ED0ACE36-DE8F-544E-B523-3154B55BE4C7}"/>
          </ac:picMkLst>
        </pc:picChg>
      </pc:sldChg>
      <pc:sldChg chg="addSp modSp mod ord">
        <pc:chgData name="Valentina Neblitt-Jones" userId="ec1c26d2-1245-4e8c-b17b-701b1932701b" providerId="ADAL" clId="{0F230925-9C5B-8A4B-8C8A-C033D29856F2}" dt="2020-10-21T21:04:46.991" v="8450"/>
        <pc:sldMkLst>
          <pc:docMk/>
          <pc:sldMk cId="3055423945" sldId="258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055423945" sldId="258"/>
            <ac:spMk id="2" creationId="{B35255A3-629C-B04D-9920-6C6A99F59917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055423945" sldId="258"/>
            <ac:spMk id="3" creationId="{C75B4BF4-EE75-9F45-B294-7787503E70A2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055423945" sldId="258"/>
            <ac:spMk id="4" creationId="{35983A72-2200-B54C-A7F0-6B2CBD72ECCB}"/>
          </ac:spMkLst>
        </pc:spChg>
        <pc:spChg chg="mod">
          <ac:chgData name="Valentina Neblitt-Jones" userId="ec1c26d2-1245-4e8c-b17b-701b1932701b" providerId="ADAL" clId="{0F230925-9C5B-8A4B-8C8A-C033D29856F2}" dt="2020-10-21T20:58:57.388" v="8256" actId="1076"/>
          <ac:spMkLst>
            <pc:docMk/>
            <pc:sldMk cId="3055423945" sldId="258"/>
            <ac:spMk id="5" creationId="{6D2BA48A-601A-3B49-A11F-EEA3631F0D7E}"/>
          </ac:spMkLst>
        </pc:spChg>
        <pc:spChg chg="mod">
          <ac:chgData name="Valentina Neblitt-Jones" userId="ec1c26d2-1245-4e8c-b17b-701b1932701b" providerId="ADAL" clId="{0F230925-9C5B-8A4B-8C8A-C033D29856F2}" dt="2020-10-21T20:59:01.829" v="8257" actId="1076"/>
          <ac:spMkLst>
            <pc:docMk/>
            <pc:sldMk cId="3055423945" sldId="258"/>
            <ac:spMk id="6" creationId="{E3FF5634-C7EA-3D49-9E0D-A5A0A067EC71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055423945" sldId="258"/>
            <ac:spMk id="7" creationId="{A53F7C97-F17D-8A4C-8FF8-AC8BE917D924}"/>
          </ac:spMkLst>
        </pc:spChg>
        <pc:spChg chg="add mod">
          <ac:chgData name="Valentina Neblitt-Jones" userId="ec1c26d2-1245-4e8c-b17b-701b1932701b" providerId="ADAL" clId="{0F230925-9C5B-8A4B-8C8A-C033D29856F2}" dt="2020-10-21T20:57:30.265" v="8240" actId="1076"/>
          <ac:spMkLst>
            <pc:docMk/>
            <pc:sldMk cId="3055423945" sldId="258"/>
            <ac:spMk id="8" creationId="{F228FC9C-7702-CD4C-B62D-30963EE58C77}"/>
          </ac:spMkLst>
        </pc:spChg>
      </pc:sldChg>
      <pc:sldChg chg="addSp modSp mod">
        <pc:chgData name="Valentina Neblitt-Jones" userId="ec1c26d2-1245-4e8c-b17b-701b1932701b" providerId="ADAL" clId="{0F230925-9C5B-8A4B-8C8A-C033D29856F2}" dt="2020-10-21T21:04:46.991" v="8450"/>
        <pc:sldMkLst>
          <pc:docMk/>
          <pc:sldMk cId="4206916976" sldId="259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206916976" sldId="259"/>
            <ac:spMk id="2" creationId="{CC8C91AD-AEF8-E248-A4C8-924ACB59FA8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206916976" sldId="259"/>
            <ac:spMk id="3" creationId="{7C1803A7-FED8-8946-A0F9-E0AFA24F91DC}"/>
          </ac:spMkLst>
        </pc:spChg>
        <pc:spChg chg="mod">
          <ac:chgData name="Valentina Neblitt-Jones" userId="ec1c26d2-1245-4e8c-b17b-701b1932701b" providerId="ADAL" clId="{0F230925-9C5B-8A4B-8C8A-C033D29856F2}" dt="2020-10-19T15:30:45.459" v="1762" actId="1076"/>
          <ac:spMkLst>
            <pc:docMk/>
            <pc:sldMk cId="4206916976" sldId="259"/>
            <ac:spMk id="4" creationId="{BE6B4BC0-E824-5448-9409-77D5ADD6EF9B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206916976" sldId="259"/>
            <ac:spMk id="5" creationId="{00FD53CC-DE8C-C242-87E1-B09F9CDAE012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206916976" sldId="259"/>
            <ac:spMk id="7" creationId="{5DD6783A-9FBB-DB40-A66E-8DC222418ACD}"/>
          </ac:spMkLst>
        </pc:spChg>
        <pc:graphicFrameChg chg="mod modGraphic">
          <ac:chgData name="Valentina Neblitt-Jones" userId="ec1c26d2-1245-4e8c-b17b-701b1932701b" providerId="ADAL" clId="{0F230925-9C5B-8A4B-8C8A-C033D29856F2}" dt="2020-10-21T15:18:43.158" v="3839" actId="1076"/>
          <ac:graphicFrameMkLst>
            <pc:docMk/>
            <pc:sldMk cId="4206916976" sldId="259"/>
            <ac:graphicFrameMk id="6" creationId="{BE15F578-BE64-C04F-BB97-E6DE147F9CCD}"/>
          </ac:graphicFrameMkLst>
        </pc:graphicFrameChg>
      </pc:sldChg>
      <pc:sldChg chg="addSp delSp modSp add del mod">
        <pc:chgData name="Valentina Neblitt-Jones" userId="ec1c26d2-1245-4e8c-b17b-701b1932701b" providerId="ADAL" clId="{0F230925-9C5B-8A4B-8C8A-C033D29856F2}" dt="2020-10-18T21:20:08.971" v="335" actId="2696"/>
        <pc:sldMkLst>
          <pc:docMk/>
          <pc:sldMk cId="3667622241" sldId="260"/>
        </pc:sldMkLst>
        <pc:spChg chg="mod">
          <ac:chgData name="Valentina Neblitt-Jones" userId="ec1c26d2-1245-4e8c-b17b-701b1932701b" providerId="ADAL" clId="{0F230925-9C5B-8A4B-8C8A-C033D29856F2}" dt="2020-10-18T20:16:43.622" v="198" actId="20577"/>
          <ac:spMkLst>
            <pc:docMk/>
            <pc:sldMk cId="3667622241" sldId="260"/>
            <ac:spMk id="2" creationId="{DA5D834A-3878-5B42-B131-7E86B1CE532D}"/>
          </ac:spMkLst>
        </pc:spChg>
        <pc:spChg chg="add mod">
          <ac:chgData name="Valentina Neblitt-Jones" userId="ec1c26d2-1245-4e8c-b17b-701b1932701b" providerId="ADAL" clId="{0F230925-9C5B-8A4B-8C8A-C033D29856F2}" dt="2020-10-18T20:17:20.022" v="204" actId="20577"/>
          <ac:spMkLst>
            <pc:docMk/>
            <pc:sldMk cId="3667622241" sldId="260"/>
            <ac:spMk id="4" creationId="{446B4B1B-C30E-B045-B8F7-600C418D21F1}"/>
          </ac:spMkLst>
        </pc:spChg>
        <pc:picChg chg="add del mod">
          <ac:chgData name="Valentina Neblitt-Jones" userId="ec1c26d2-1245-4e8c-b17b-701b1932701b" providerId="ADAL" clId="{0F230925-9C5B-8A4B-8C8A-C033D29856F2}" dt="2020-10-18T20:19:07.651" v="207" actId="478"/>
          <ac:picMkLst>
            <pc:docMk/>
            <pc:sldMk cId="3667622241" sldId="260"/>
            <ac:picMk id="5" creationId="{B6223C13-83B8-0B40-B063-98269393CB50}"/>
          </ac:picMkLst>
        </pc:picChg>
      </pc:sldChg>
      <pc:sldChg chg="addSp delSp modSp add mod modNotesTx">
        <pc:chgData name="Valentina Neblitt-Jones" userId="ec1c26d2-1245-4e8c-b17b-701b1932701b" providerId="ADAL" clId="{0F230925-9C5B-8A4B-8C8A-C033D29856F2}" dt="2020-10-21T21:04:46.991" v="8450"/>
        <pc:sldMkLst>
          <pc:docMk/>
          <pc:sldMk cId="378962099" sldId="261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8962099" sldId="261"/>
            <ac:spMk id="2" creationId="{45A577C1-8E93-5845-8828-BC658A7B3271}"/>
          </ac:spMkLst>
        </pc:spChg>
        <pc:spChg chg="del">
          <ac:chgData name="Valentina Neblitt-Jones" userId="ec1c26d2-1245-4e8c-b17b-701b1932701b" providerId="ADAL" clId="{0F230925-9C5B-8A4B-8C8A-C033D29856F2}" dt="2020-10-18T21:17:23.917" v="284" actId="478"/>
          <ac:spMkLst>
            <pc:docMk/>
            <pc:sldMk cId="378962099" sldId="261"/>
            <ac:spMk id="3" creationId="{6E45317B-4C0C-DF47-B27B-54232640F95C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8962099" sldId="261"/>
            <ac:spMk id="3" creationId="{E1B2EB6C-8400-E749-B740-9A21C817B604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8962099" sldId="261"/>
            <ac:spMk id="4" creationId="{08479A21-32C3-2D4D-B2ED-99FDDC37AABE}"/>
          </ac:spMkLst>
        </pc:spChg>
        <pc:spChg chg="del">
          <ac:chgData name="Valentina Neblitt-Jones" userId="ec1c26d2-1245-4e8c-b17b-701b1932701b" providerId="ADAL" clId="{0F230925-9C5B-8A4B-8C8A-C033D29856F2}" dt="2020-10-18T21:17:25.294" v="285" actId="478"/>
          <ac:spMkLst>
            <pc:docMk/>
            <pc:sldMk cId="378962099" sldId="261"/>
            <ac:spMk id="4" creationId="{9AC198AC-EB2F-5E48-8AE5-BAAB3C700F3D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8962099" sldId="261"/>
            <ac:spMk id="5" creationId="{4733BAE4-974F-294D-A388-0BE05F79DF99}"/>
          </ac:spMkLst>
        </pc:spChg>
        <pc:spChg chg="add mod">
          <ac:chgData name="Valentina Neblitt-Jones" userId="ec1c26d2-1245-4e8c-b17b-701b1932701b" providerId="ADAL" clId="{0F230925-9C5B-8A4B-8C8A-C033D29856F2}" dt="2020-10-21T15:17:37.247" v="3836" actId="14100"/>
          <ac:spMkLst>
            <pc:docMk/>
            <pc:sldMk cId="378962099" sldId="261"/>
            <ac:spMk id="6" creationId="{46C0AAB2-08D1-A94E-BC31-CAF10459F1EB}"/>
          </ac:spMkLst>
        </pc:spChg>
        <pc:picChg chg="add del mod">
          <ac:chgData name="Valentina Neblitt-Jones" userId="ec1c26d2-1245-4e8c-b17b-701b1932701b" providerId="ADAL" clId="{0F230925-9C5B-8A4B-8C8A-C033D29856F2}" dt="2020-10-18T21:19:41.233" v="330" actId="478"/>
          <ac:picMkLst>
            <pc:docMk/>
            <pc:sldMk cId="378962099" sldId="261"/>
            <ac:picMk id="7" creationId="{5257971B-31A7-1D4E-B1DB-DA5630463F53}"/>
          </ac:picMkLst>
        </pc:picChg>
        <pc:picChg chg="add mod">
          <ac:chgData name="Valentina Neblitt-Jones" userId="ec1c26d2-1245-4e8c-b17b-701b1932701b" providerId="ADAL" clId="{0F230925-9C5B-8A4B-8C8A-C033D29856F2}" dt="2020-10-18T21:19:50.800" v="333" actId="1076"/>
          <ac:picMkLst>
            <pc:docMk/>
            <pc:sldMk cId="378962099" sldId="261"/>
            <ac:picMk id="8" creationId="{AF312EBD-54C3-4845-AEA7-894C412EC30E}"/>
          </ac:picMkLst>
        </pc:picChg>
      </pc:sldChg>
      <pc:sldChg chg="addSp delSp modSp add mod modClrScheme chgLayout">
        <pc:chgData name="Valentina Neblitt-Jones" userId="ec1c26d2-1245-4e8c-b17b-701b1932701b" providerId="ADAL" clId="{0F230925-9C5B-8A4B-8C8A-C033D29856F2}" dt="2020-10-21T21:04:46.991" v="8450"/>
        <pc:sldMkLst>
          <pc:docMk/>
          <pc:sldMk cId="2100179190" sldId="262"/>
        </pc:sldMkLst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00179190" sldId="262"/>
            <ac:spMk id="2" creationId="{8998E1D3-9ABA-544C-9DFE-1B708EE7F64A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00179190" sldId="262"/>
            <ac:spMk id="3" creationId="{2066EE58-6431-934C-BD6D-EF48F1E0762B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00179190" sldId="262"/>
            <ac:spMk id="4" creationId="{495C7A4D-6934-7649-A755-08DAF7A39BBC}"/>
          </ac:spMkLst>
        </pc:spChg>
        <pc:spChg chg="add del mod ord">
          <ac:chgData name="Valentina Neblitt-Jones" userId="ec1c26d2-1245-4e8c-b17b-701b1932701b" providerId="ADAL" clId="{0F230925-9C5B-8A4B-8C8A-C033D29856F2}" dt="2020-10-18T21:56:10.667" v="450" actId="700"/>
          <ac:spMkLst>
            <pc:docMk/>
            <pc:sldMk cId="2100179190" sldId="262"/>
            <ac:spMk id="4" creationId="{E3C5D5BD-E27E-CE4F-BD24-16B72BC368CD}"/>
          </ac:spMkLst>
        </pc:spChg>
        <pc:spChg chg="add 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00179190" sldId="262"/>
            <ac:spMk id="5" creationId="{DEA3951C-0FD6-1345-B988-EF92B31033BD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00179190" sldId="262"/>
            <ac:spMk id="6" creationId="{1518806B-476A-F540-8DB0-8F69E9990941}"/>
          </ac:spMkLst>
        </pc:spChg>
      </pc:sldChg>
      <pc:sldChg chg="addSp delSp modSp add mod modNotesTx">
        <pc:chgData name="Valentina Neblitt-Jones" userId="ec1c26d2-1245-4e8c-b17b-701b1932701b" providerId="ADAL" clId="{0F230925-9C5B-8A4B-8C8A-C033D29856F2}" dt="2020-10-22T04:24:23.816" v="9664" actId="1076"/>
        <pc:sldMkLst>
          <pc:docMk/>
          <pc:sldMk cId="131401771" sldId="263"/>
        </pc:sldMkLst>
        <pc:spChg chg="mod">
          <ac:chgData name="Valentina Neblitt-Jones" userId="ec1c26d2-1245-4e8c-b17b-701b1932701b" providerId="ADAL" clId="{0F230925-9C5B-8A4B-8C8A-C033D29856F2}" dt="2020-10-22T04:24:23.816" v="9664" actId="1076"/>
          <ac:spMkLst>
            <pc:docMk/>
            <pc:sldMk cId="131401771" sldId="263"/>
            <ac:spMk id="2" creationId="{A993CE16-49AB-EB45-82DD-A6BEC24B0406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31401771" sldId="263"/>
            <ac:spMk id="3" creationId="{9124C753-BC73-0347-91CC-7E16B7AEE1A5}"/>
          </ac:spMkLst>
        </pc:spChg>
        <pc:spChg chg="add mod">
          <ac:chgData name="Valentina Neblitt-Jones" userId="ec1c26d2-1245-4e8c-b17b-701b1932701b" providerId="ADAL" clId="{0F230925-9C5B-8A4B-8C8A-C033D29856F2}" dt="2020-10-21T15:17:12.220" v="3832" actId="14100"/>
          <ac:spMkLst>
            <pc:docMk/>
            <pc:sldMk cId="131401771" sldId="263"/>
            <ac:spMk id="4" creationId="{1D5D7DF4-62CF-8E45-81FF-A02BB1D1DD42}"/>
          </ac:spMkLst>
        </pc:spChg>
        <pc:spChg chg="add del mod">
          <ac:chgData name="Valentina Neblitt-Jones" userId="ec1c26d2-1245-4e8c-b17b-701b1932701b" providerId="ADAL" clId="{0F230925-9C5B-8A4B-8C8A-C033D29856F2}" dt="2020-10-18T23:31:54.990" v="850"/>
          <ac:spMkLst>
            <pc:docMk/>
            <pc:sldMk cId="131401771" sldId="263"/>
            <ac:spMk id="5" creationId="{9396D083-0273-E34D-801A-387A42C4810A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31401771" sldId="263"/>
            <ac:spMk id="5" creationId="{D1256327-3B91-804E-8E3A-B4E55207CD4A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31401771" sldId="263"/>
            <ac:spMk id="8" creationId="{58C417E3-D393-4643-A719-944F2C248115}"/>
          </ac:spMkLst>
        </pc:spChg>
        <pc:spChg chg="add mod">
          <ac:chgData name="Valentina Neblitt-Jones" userId="ec1c26d2-1245-4e8c-b17b-701b1932701b" providerId="ADAL" clId="{0F230925-9C5B-8A4B-8C8A-C033D29856F2}" dt="2020-10-22T04:12:54.842" v="9227" actId="1076"/>
          <ac:spMkLst>
            <pc:docMk/>
            <pc:sldMk cId="131401771" sldId="263"/>
            <ac:spMk id="9" creationId="{A8900DF8-0D1C-1E47-9689-439F77C4B878}"/>
          </ac:spMkLst>
        </pc:spChg>
        <pc:spChg chg="add mod">
          <ac:chgData name="Valentina Neblitt-Jones" userId="ec1c26d2-1245-4e8c-b17b-701b1932701b" providerId="ADAL" clId="{0F230925-9C5B-8A4B-8C8A-C033D29856F2}" dt="2020-10-22T04:13:06.017" v="9230" actId="14100"/>
          <ac:spMkLst>
            <pc:docMk/>
            <pc:sldMk cId="131401771" sldId="263"/>
            <ac:spMk id="10" creationId="{1E0C0FBB-2D23-7A4A-891D-722024CF0469}"/>
          </ac:spMkLst>
        </pc:spChg>
        <pc:picChg chg="add mod">
          <ac:chgData name="Valentina Neblitt-Jones" userId="ec1c26d2-1245-4e8c-b17b-701b1932701b" providerId="ADAL" clId="{0F230925-9C5B-8A4B-8C8A-C033D29856F2}" dt="2020-10-18T23:32:45.647" v="861" actId="1076"/>
          <ac:picMkLst>
            <pc:docMk/>
            <pc:sldMk cId="131401771" sldId="263"/>
            <ac:picMk id="6" creationId="{6BD92765-430B-1C45-B5B5-A3A4488229E2}"/>
          </ac:picMkLst>
        </pc:picChg>
        <pc:picChg chg="add mod">
          <ac:chgData name="Valentina Neblitt-Jones" userId="ec1c26d2-1245-4e8c-b17b-701b1932701b" providerId="ADAL" clId="{0F230925-9C5B-8A4B-8C8A-C033D29856F2}" dt="2020-10-22T04:13:02.681" v="9229" actId="1076"/>
          <ac:picMkLst>
            <pc:docMk/>
            <pc:sldMk cId="131401771" sldId="263"/>
            <ac:picMk id="7" creationId="{DD9E7392-020D-144D-A64D-8C31FB17CEE0}"/>
          </ac:picMkLst>
        </pc:picChg>
      </pc:sldChg>
      <pc:sldChg chg="add del">
        <pc:chgData name="Valentina Neblitt-Jones" userId="ec1c26d2-1245-4e8c-b17b-701b1932701b" providerId="ADAL" clId="{0F230925-9C5B-8A4B-8C8A-C033D29856F2}" dt="2020-10-18T21:55:40.254" v="448" actId="2696"/>
        <pc:sldMkLst>
          <pc:docMk/>
          <pc:sldMk cId="1728862585" sldId="263"/>
        </pc:sldMkLst>
      </pc:sldChg>
      <pc:sldChg chg="addSp delSp modSp add mod">
        <pc:chgData name="Valentina Neblitt-Jones" userId="ec1c26d2-1245-4e8c-b17b-701b1932701b" providerId="ADAL" clId="{0F230925-9C5B-8A4B-8C8A-C033D29856F2}" dt="2020-10-21T21:04:46.991" v="8450"/>
        <pc:sldMkLst>
          <pc:docMk/>
          <pc:sldMk cId="2228012247" sldId="264"/>
        </pc:sldMkLst>
        <pc:spChg chg="mod">
          <ac:chgData name="Valentina Neblitt-Jones" userId="ec1c26d2-1245-4e8c-b17b-701b1932701b" providerId="ADAL" clId="{0F230925-9C5B-8A4B-8C8A-C033D29856F2}" dt="2020-10-21T20:11:06.502" v="6404" actId="14100"/>
          <ac:spMkLst>
            <pc:docMk/>
            <pc:sldMk cId="2228012247" sldId="264"/>
            <ac:spMk id="2" creationId="{9627D270-2373-EA41-8730-A4801FEB24E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28012247" sldId="264"/>
            <ac:spMk id="3" creationId="{0D50B47E-A5B9-B84B-886B-FD48B657D7C0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28012247" sldId="264"/>
            <ac:spMk id="4" creationId="{0762A8DB-5E15-0F4D-A371-60FFAC45AE37}"/>
          </ac:spMkLst>
        </pc:spChg>
        <pc:spChg chg="add mod">
          <ac:chgData name="Valentina Neblitt-Jones" userId="ec1c26d2-1245-4e8c-b17b-701b1932701b" providerId="ADAL" clId="{0F230925-9C5B-8A4B-8C8A-C033D29856F2}" dt="2020-10-18T22:03:32.656" v="531" actId="1076"/>
          <ac:spMkLst>
            <pc:docMk/>
            <pc:sldMk cId="2228012247" sldId="264"/>
            <ac:spMk id="7" creationId="{B4311789-DB3C-7C49-BF10-F112D79F1ADF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28012247" sldId="264"/>
            <ac:spMk id="9" creationId="{998D0E3C-016D-D741-A820-8E177CBE2F2C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6:19:08.116" v="3904" actId="1076"/>
          <ac:graphicFrameMkLst>
            <pc:docMk/>
            <pc:sldMk cId="2228012247" sldId="264"/>
            <ac:graphicFrameMk id="8" creationId="{AC43C7F0-B23C-0246-B2EC-79FBB290AF5B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18T22:02:49.496" v="487" actId="478"/>
          <ac:picMkLst>
            <pc:docMk/>
            <pc:sldMk cId="2228012247" sldId="264"/>
            <ac:picMk id="4" creationId="{E58915F3-C282-EF45-89BE-048FA8BA6552}"/>
          </ac:picMkLst>
        </pc:picChg>
        <pc:picChg chg="add mod">
          <ac:chgData name="Valentina Neblitt-Jones" userId="ec1c26d2-1245-4e8c-b17b-701b1932701b" providerId="ADAL" clId="{0F230925-9C5B-8A4B-8C8A-C033D29856F2}" dt="2020-10-18T22:03:35.832" v="532" actId="14100"/>
          <ac:picMkLst>
            <pc:docMk/>
            <pc:sldMk cId="2228012247" sldId="264"/>
            <ac:picMk id="5" creationId="{FEBD9016-2FB2-5B40-9D4A-B037AEF31D93}"/>
          </ac:picMkLst>
        </pc:picChg>
        <pc:picChg chg="add mod">
          <ac:chgData name="Valentina Neblitt-Jones" userId="ec1c26d2-1245-4e8c-b17b-701b1932701b" providerId="ADAL" clId="{0F230925-9C5B-8A4B-8C8A-C033D29856F2}" dt="2020-10-18T22:02:20.407" v="481" actId="1076"/>
          <ac:picMkLst>
            <pc:docMk/>
            <pc:sldMk cId="2228012247" sldId="264"/>
            <ac:picMk id="6" creationId="{80F5B300-F26B-A743-8EAB-CE77588D2162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1T21:04:46.991" v="8450"/>
        <pc:sldMkLst>
          <pc:docMk/>
          <pc:sldMk cId="2176551678" sldId="265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6551678" sldId="265"/>
            <ac:spMk id="2" creationId="{9627D270-2373-EA41-8730-A4801FEB24E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6551678" sldId="265"/>
            <ac:spMk id="3" creationId="{0D50B47E-A5B9-B84B-886B-FD48B657D7C0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6551678" sldId="265"/>
            <ac:spMk id="5" creationId="{8E0F7EA5-C8B7-8E41-BDBD-84DF4770DA3C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176551678" sldId="265"/>
            <ac:spMk id="6" creationId="{6D96C28D-1799-9A47-B725-BA6D1D262688}"/>
          </ac:spMkLst>
        </pc:spChg>
        <pc:spChg chg="mod">
          <ac:chgData name="Valentina Neblitt-Jones" userId="ec1c26d2-1245-4e8c-b17b-701b1932701b" providerId="ADAL" clId="{0F230925-9C5B-8A4B-8C8A-C033D29856F2}" dt="2020-10-19T15:30:05.194" v="1757" actId="1076"/>
          <ac:spMkLst>
            <pc:docMk/>
            <pc:sldMk cId="2176551678" sldId="265"/>
            <ac:spMk id="7" creationId="{B4311789-DB3C-7C49-BF10-F112D79F1ADF}"/>
          </ac:spMkLst>
        </pc:spChg>
        <pc:graphicFrameChg chg="mod modGraphic">
          <ac:chgData name="Valentina Neblitt-Jones" userId="ec1c26d2-1245-4e8c-b17b-701b1932701b" providerId="ADAL" clId="{0F230925-9C5B-8A4B-8C8A-C033D29856F2}" dt="2020-10-21T20:05:40.263" v="6233" actId="20577"/>
          <ac:graphicFrameMkLst>
            <pc:docMk/>
            <pc:sldMk cId="2176551678" sldId="265"/>
            <ac:graphicFrameMk id="8" creationId="{AC43C7F0-B23C-0246-B2EC-79FBB290AF5B}"/>
          </ac:graphicFrameMkLst>
        </pc:graphicFrameChg>
        <pc:picChg chg="add mod">
          <ac:chgData name="Valentina Neblitt-Jones" userId="ec1c26d2-1245-4e8c-b17b-701b1932701b" providerId="ADAL" clId="{0F230925-9C5B-8A4B-8C8A-C033D29856F2}" dt="2020-10-18T22:35:46.328" v="589" actId="14100"/>
          <ac:picMkLst>
            <pc:docMk/>
            <pc:sldMk cId="2176551678" sldId="265"/>
            <ac:picMk id="4" creationId="{47CC8705-DF29-624E-B799-52205B6C71FB}"/>
          </ac:picMkLst>
        </pc:picChg>
        <pc:picChg chg="del">
          <ac:chgData name="Valentina Neblitt-Jones" userId="ec1c26d2-1245-4e8c-b17b-701b1932701b" providerId="ADAL" clId="{0F230925-9C5B-8A4B-8C8A-C033D29856F2}" dt="2020-10-18T22:35:48.984" v="590" actId="478"/>
          <ac:picMkLst>
            <pc:docMk/>
            <pc:sldMk cId="2176551678" sldId="265"/>
            <ac:picMk id="5" creationId="{FEBD9016-2FB2-5B40-9D4A-B037AEF31D93}"/>
          </ac:picMkLst>
        </pc:picChg>
        <pc:picChg chg="del">
          <ac:chgData name="Valentina Neblitt-Jones" userId="ec1c26d2-1245-4e8c-b17b-701b1932701b" providerId="ADAL" clId="{0F230925-9C5B-8A4B-8C8A-C033D29856F2}" dt="2020-10-18T22:35:40.118" v="586" actId="478"/>
          <ac:picMkLst>
            <pc:docMk/>
            <pc:sldMk cId="2176551678" sldId="265"/>
            <ac:picMk id="6" creationId="{80F5B300-F26B-A743-8EAB-CE77588D2162}"/>
          </ac:picMkLst>
        </pc:picChg>
        <pc:picChg chg="add mod">
          <ac:chgData name="Valentina Neblitt-Jones" userId="ec1c26d2-1245-4e8c-b17b-701b1932701b" providerId="ADAL" clId="{0F230925-9C5B-8A4B-8C8A-C033D29856F2}" dt="2020-10-18T22:36:01.792" v="593" actId="14100"/>
          <ac:picMkLst>
            <pc:docMk/>
            <pc:sldMk cId="2176551678" sldId="265"/>
            <ac:picMk id="9" creationId="{D0D6D7ED-CB7E-004D-9D55-AC8C6EEA36C4}"/>
          </ac:picMkLst>
        </pc:picChg>
      </pc:sldChg>
      <pc:sldChg chg="addSp modSp add mod">
        <pc:chgData name="Valentina Neblitt-Jones" userId="ec1c26d2-1245-4e8c-b17b-701b1932701b" providerId="ADAL" clId="{0F230925-9C5B-8A4B-8C8A-C033D29856F2}" dt="2020-10-22T04:14:30.171" v="9376" actId="1076"/>
        <pc:sldMkLst>
          <pc:docMk/>
          <pc:sldMk cId="3724257214" sldId="266"/>
        </pc:sldMkLst>
        <pc:spChg chg="mod">
          <ac:chgData name="Valentina Neblitt-Jones" userId="ec1c26d2-1245-4e8c-b17b-701b1932701b" providerId="ADAL" clId="{0F230925-9C5B-8A4B-8C8A-C033D29856F2}" dt="2020-10-21T20:10:58.102" v="6403" actId="14100"/>
          <ac:spMkLst>
            <pc:docMk/>
            <pc:sldMk cId="3724257214" sldId="266"/>
            <ac:spMk id="2" creationId="{B2DE697F-8DA7-2342-BF51-AE7E5D9B978D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24257214" sldId="266"/>
            <ac:spMk id="3" creationId="{94D49B7C-422E-FB4F-952C-EF7A50E63072}"/>
          </ac:spMkLst>
        </pc:spChg>
        <pc:spChg chg="add mod">
          <ac:chgData name="Valentina Neblitt-Jones" userId="ec1c26d2-1245-4e8c-b17b-701b1932701b" providerId="ADAL" clId="{0F230925-9C5B-8A4B-8C8A-C033D29856F2}" dt="2020-10-21T20:10:02.651" v="6381" actId="1076"/>
          <ac:spMkLst>
            <pc:docMk/>
            <pc:sldMk cId="3724257214" sldId="266"/>
            <ac:spMk id="4" creationId="{A9376FF4-78E7-564C-B2B1-30E95D8FC6B9}"/>
          </ac:spMkLst>
        </pc:spChg>
        <pc:spChg chg="add mod">
          <ac:chgData name="Valentina Neblitt-Jones" userId="ec1c26d2-1245-4e8c-b17b-701b1932701b" providerId="ADAL" clId="{0F230925-9C5B-8A4B-8C8A-C033D29856F2}" dt="2020-10-18T23:08:36.374" v="788" actId="14100"/>
          <ac:spMkLst>
            <pc:docMk/>
            <pc:sldMk cId="3724257214" sldId="266"/>
            <ac:spMk id="6" creationId="{A3B09236-97BC-BA4D-8E66-237EDF5F45AF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24257214" sldId="266"/>
            <ac:spMk id="8" creationId="{B3AFC855-86A6-5146-82E3-E7AE2E544A16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724257214" sldId="266"/>
            <ac:spMk id="9" creationId="{681A2218-141E-7447-A27E-43A2CA349574}"/>
          </ac:spMkLst>
        </pc:spChg>
        <pc:spChg chg="add mod">
          <ac:chgData name="Valentina Neblitt-Jones" userId="ec1c26d2-1245-4e8c-b17b-701b1932701b" providerId="ADAL" clId="{0F230925-9C5B-8A4B-8C8A-C033D29856F2}" dt="2020-10-22T04:14:30.171" v="9376" actId="1076"/>
          <ac:spMkLst>
            <pc:docMk/>
            <pc:sldMk cId="3724257214" sldId="266"/>
            <ac:spMk id="10" creationId="{AE5EC7D0-B831-0F44-8662-3785F86D2D7F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20:03:26.179" v="6110" actId="20577"/>
          <ac:graphicFrameMkLst>
            <pc:docMk/>
            <pc:sldMk cId="3724257214" sldId="266"/>
            <ac:graphicFrameMk id="7" creationId="{C6C107B5-152B-5840-906D-C58840299221}"/>
          </ac:graphicFrameMkLst>
        </pc:graphicFrameChg>
        <pc:picChg chg="add mod">
          <ac:chgData name="Valentina Neblitt-Jones" userId="ec1c26d2-1245-4e8c-b17b-701b1932701b" providerId="ADAL" clId="{0F230925-9C5B-8A4B-8C8A-C033D29856F2}" dt="2020-10-21T20:10:05.995" v="6382" actId="1076"/>
          <ac:picMkLst>
            <pc:docMk/>
            <pc:sldMk cId="3724257214" sldId="266"/>
            <ac:picMk id="5" creationId="{2D26093B-BCDF-4244-B050-518E0F91E40A}"/>
          </ac:picMkLst>
        </pc:picChg>
        <pc:cxnChg chg="add mod">
          <ac:chgData name="Valentina Neblitt-Jones" userId="ec1c26d2-1245-4e8c-b17b-701b1932701b" providerId="ADAL" clId="{0F230925-9C5B-8A4B-8C8A-C033D29856F2}" dt="2020-10-21T20:01:33.904" v="6066" actId="14100"/>
          <ac:cxnSpMkLst>
            <pc:docMk/>
            <pc:sldMk cId="3724257214" sldId="266"/>
            <ac:cxnSpMk id="11" creationId="{EBC4019C-63AD-A948-BE4B-BC0684FDAA8E}"/>
          </ac:cxnSpMkLst>
        </pc:cxnChg>
      </pc:sldChg>
      <pc:sldChg chg="addSp modSp add mod ord">
        <pc:chgData name="Valentina Neblitt-Jones" userId="ec1c26d2-1245-4e8c-b17b-701b1932701b" providerId="ADAL" clId="{0F230925-9C5B-8A4B-8C8A-C033D29856F2}" dt="2020-10-22T04:16:33.826" v="9486" actId="404"/>
        <pc:sldMkLst>
          <pc:docMk/>
          <pc:sldMk cId="2749868101" sldId="267"/>
        </pc:sldMkLst>
        <pc:spChg chg="mod">
          <ac:chgData name="Valentina Neblitt-Jones" userId="ec1c26d2-1245-4e8c-b17b-701b1932701b" providerId="ADAL" clId="{0F230925-9C5B-8A4B-8C8A-C033D29856F2}" dt="2020-10-22T04:15:44.294" v="9412" actId="20577"/>
          <ac:spMkLst>
            <pc:docMk/>
            <pc:sldMk cId="2749868101" sldId="267"/>
            <ac:spMk id="2" creationId="{EC09ED4D-DE1D-004B-97C3-C7A62D23AB84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9868101" sldId="267"/>
            <ac:spMk id="3" creationId="{EA27EF65-4E88-E445-9B7B-6A6E1D561D86}"/>
          </ac:spMkLst>
        </pc:spChg>
        <pc:spChg chg="add mod">
          <ac:chgData name="Valentina Neblitt-Jones" userId="ec1c26d2-1245-4e8c-b17b-701b1932701b" providerId="ADAL" clId="{0F230925-9C5B-8A4B-8C8A-C033D29856F2}" dt="2020-10-21T15:17:26.316" v="3834" actId="14100"/>
          <ac:spMkLst>
            <pc:docMk/>
            <pc:sldMk cId="2749868101" sldId="267"/>
            <ac:spMk id="4" creationId="{A46BAA6F-A568-9F4E-B144-B1F6734ED30E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9868101" sldId="267"/>
            <ac:spMk id="6" creationId="{6AF35D2F-E702-9447-B835-06AD92A435CC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9868101" sldId="267"/>
            <ac:spMk id="7" creationId="{31B88103-3B29-5A41-9166-34F72C6DF4FE}"/>
          </ac:spMkLst>
        </pc:spChg>
        <pc:spChg chg="add mod">
          <ac:chgData name="Valentina Neblitt-Jones" userId="ec1c26d2-1245-4e8c-b17b-701b1932701b" providerId="ADAL" clId="{0F230925-9C5B-8A4B-8C8A-C033D29856F2}" dt="2020-10-22T04:16:33.826" v="9486" actId="404"/>
          <ac:spMkLst>
            <pc:docMk/>
            <pc:sldMk cId="2749868101" sldId="267"/>
            <ac:spMk id="8" creationId="{5CD59AEB-76EE-E744-91F4-965ECDA0CF8D}"/>
          </ac:spMkLst>
        </pc:spChg>
        <pc:picChg chg="add mod">
          <ac:chgData name="Valentina Neblitt-Jones" userId="ec1c26d2-1245-4e8c-b17b-701b1932701b" providerId="ADAL" clId="{0F230925-9C5B-8A4B-8C8A-C033D29856F2}" dt="2020-10-21T19:56:04.669" v="5899" actId="1076"/>
          <ac:picMkLst>
            <pc:docMk/>
            <pc:sldMk cId="2749868101" sldId="267"/>
            <ac:picMk id="5" creationId="{B0610371-0696-7741-A36F-C9BD6E3AD4ED}"/>
          </ac:picMkLst>
        </pc:picChg>
      </pc:sldChg>
      <pc:sldChg chg="addSp delSp modSp add mod modNotesTx">
        <pc:chgData name="Valentina Neblitt-Jones" userId="ec1c26d2-1245-4e8c-b17b-701b1932701b" providerId="ADAL" clId="{0F230925-9C5B-8A4B-8C8A-C033D29856F2}" dt="2020-10-22T03:49:57.215" v="8489"/>
        <pc:sldMkLst>
          <pc:docMk/>
          <pc:sldMk cId="1252073143" sldId="268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252073143" sldId="268"/>
            <ac:spMk id="2" creationId="{BBA49FEC-07A5-634B-B748-D0641B8A79D7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252073143" sldId="268"/>
            <ac:spMk id="3" creationId="{37E5CABD-8B3D-DC48-B8C5-FAD9780901B5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252073143" sldId="268"/>
            <ac:spMk id="4" creationId="{BC3129F9-A490-6340-9C16-F9858E3977A0}"/>
          </ac:spMkLst>
        </pc:spChg>
        <pc:spChg chg="add mod">
          <ac:chgData name="Valentina Neblitt-Jones" userId="ec1c26d2-1245-4e8c-b17b-701b1932701b" providerId="ADAL" clId="{0F230925-9C5B-8A4B-8C8A-C033D29856F2}" dt="2020-10-21T15:16:22.298" v="3823" actId="1076"/>
          <ac:spMkLst>
            <pc:docMk/>
            <pc:sldMk cId="1252073143" sldId="268"/>
            <ac:spMk id="5" creationId="{3D317EC4-3403-D54E-A387-57D908254054}"/>
          </ac:spMkLst>
        </pc:spChg>
        <pc:spChg chg="add del mod">
          <ac:chgData name="Valentina Neblitt-Jones" userId="ec1c26d2-1245-4e8c-b17b-701b1932701b" providerId="ADAL" clId="{0F230925-9C5B-8A4B-8C8A-C033D29856F2}" dt="2020-10-19T14:53:52.197" v="1685" actId="478"/>
          <ac:spMkLst>
            <pc:docMk/>
            <pc:sldMk cId="1252073143" sldId="268"/>
            <ac:spMk id="6" creationId="{48F692E2-5A6A-2E45-889D-8B0A34341F74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252073143" sldId="268"/>
            <ac:spMk id="8" creationId="{8740D0B6-08F8-FF41-BBC5-825DFCFD2820}"/>
          </ac:spMkLst>
        </pc:spChg>
        <pc:spChg chg="add mod">
          <ac:chgData name="Valentina Neblitt-Jones" userId="ec1c26d2-1245-4e8c-b17b-701b1932701b" providerId="ADAL" clId="{0F230925-9C5B-8A4B-8C8A-C033D29856F2}" dt="2020-10-22T03:49:57.215" v="8489"/>
          <ac:spMkLst>
            <pc:docMk/>
            <pc:sldMk cId="1252073143" sldId="268"/>
            <ac:spMk id="11" creationId="{FE87855D-1BC2-4648-802E-A25BCCE785FC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27.816" v="5440" actId="20577"/>
          <ac:graphicFrameMkLst>
            <pc:docMk/>
            <pc:sldMk cId="1252073143" sldId="268"/>
            <ac:graphicFrameMk id="10" creationId="{12ACBD3B-166C-4F4A-8221-047A77DC3477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19T05:14:40.465" v="1431" actId="478"/>
          <ac:picMkLst>
            <pc:docMk/>
            <pc:sldMk cId="1252073143" sldId="268"/>
            <ac:picMk id="4" creationId="{9F8F9938-D16B-E84D-8594-143E1C90C879}"/>
          </ac:picMkLst>
        </pc:picChg>
        <pc:picChg chg="add del mod">
          <ac:chgData name="Valentina Neblitt-Jones" userId="ec1c26d2-1245-4e8c-b17b-701b1932701b" providerId="ADAL" clId="{0F230925-9C5B-8A4B-8C8A-C033D29856F2}" dt="2020-10-21T04:57:05.593" v="2641" actId="478"/>
          <ac:picMkLst>
            <pc:docMk/>
            <pc:sldMk cId="1252073143" sldId="268"/>
            <ac:picMk id="6" creationId="{7166B7BB-8D8A-824B-981A-22ACC5C8D312}"/>
          </ac:picMkLst>
        </pc:picChg>
        <pc:picChg chg="add del mod">
          <ac:chgData name="Valentina Neblitt-Jones" userId="ec1c26d2-1245-4e8c-b17b-701b1932701b" providerId="ADAL" clId="{0F230925-9C5B-8A4B-8C8A-C033D29856F2}" dt="2020-10-21T02:45:07.724" v="2523" actId="478"/>
          <ac:picMkLst>
            <pc:docMk/>
            <pc:sldMk cId="1252073143" sldId="268"/>
            <ac:picMk id="7" creationId="{FEB15E4B-6D55-E848-946F-849F0B37A6C3}"/>
          </ac:picMkLst>
        </pc:picChg>
        <pc:picChg chg="add mod">
          <ac:chgData name="Valentina Neblitt-Jones" userId="ec1c26d2-1245-4e8c-b17b-701b1932701b" providerId="ADAL" clId="{0F230925-9C5B-8A4B-8C8A-C033D29856F2}" dt="2020-10-21T04:57:16.031" v="2645" actId="14100"/>
          <ac:picMkLst>
            <pc:docMk/>
            <pc:sldMk cId="1252073143" sldId="268"/>
            <ac:picMk id="9" creationId="{D7CC85D5-8A66-5741-B8F8-C342F39FF0FD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49:47.058" v="8488"/>
        <pc:sldMkLst>
          <pc:docMk/>
          <pc:sldMk cId="831781844" sldId="269"/>
        </pc:sldMkLst>
        <pc:spChg chg="mod">
          <ac:chgData name="Valentina Neblitt-Jones" userId="ec1c26d2-1245-4e8c-b17b-701b1932701b" providerId="ADAL" clId="{0F230925-9C5B-8A4B-8C8A-C033D29856F2}" dt="2020-10-19T16:17:06.984" v="1794" actId="27636"/>
          <ac:spMkLst>
            <pc:docMk/>
            <pc:sldMk cId="831781844" sldId="269"/>
            <ac:spMk id="2" creationId="{8731E472-F575-B94B-80AA-3894420C3B60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31781844" sldId="269"/>
            <ac:spMk id="3" creationId="{E970BE9A-41F7-7B4E-B5D4-FA3F1C60105A}"/>
          </ac:spMkLst>
        </pc:spChg>
        <pc:spChg chg="add mod">
          <ac:chgData name="Valentina Neblitt-Jones" userId="ec1c26d2-1245-4e8c-b17b-701b1932701b" providerId="ADAL" clId="{0F230925-9C5B-8A4B-8C8A-C033D29856F2}" dt="2020-10-21T15:16:35.979" v="3826" actId="1076"/>
          <ac:spMkLst>
            <pc:docMk/>
            <pc:sldMk cId="831781844" sldId="269"/>
            <ac:spMk id="5" creationId="{FA3AF246-40A3-994D-B716-26BF66827C2F}"/>
          </ac:spMkLst>
        </pc:spChg>
        <pc:spChg chg="add mod">
          <ac:chgData name="Valentina Neblitt-Jones" userId="ec1c26d2-1245-4e8c-b17b-701b1932701b" providerId="ADAL" clId="{0F230925-9C5B-8A4B-8C8A-C033D29856F2}" dt="2020-10-22T03:49:45.907" v="8486" actId="122"/>
          <ac:spMkLst>
            <pc:docMk/>
            <pc:sldMk cId="831781844" sldId="269"/>
            <ac:spMk id="6" creationId="{35C07D8D-FF85-C14F-A5E0-FDB9DBEF1691}"/>
          </ac:spMkLst>
        </pc:spChg>
        <pc:spChg chg="add del mod">
          <ac:chgData name="Valentina Neblitt-Jones" userId="ec1c26d2-1245-4e8c-b17b-701b1932701b" providerId="ADAL" clId="{0F230925-9C5B-8A4B-8C8A-C033D29856F2}" dt="2020-10-19T14:53:41.836" v="1684" actId="478"/>
          <ac:spMkLst>
            <pc:docMk/>
            <pc:sldMk cId="831781844" sldId="269"/>
            <ac:spMk id="6" creationId="{D559AAC2-91DE-9746-ACCC-3A2698FC999C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31781844" sldId="269"/>
            <ac:spMk id="7" creationId="{8511145A-E648-7440-A7C0-435D7E26D9BF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31781844" sldId="269"/>
            <ac:spMk id="8" creationId="{4845007C-5827-4148-A746-19FE08922D78}"/>
          </ac:spMkLst>
        </pc:spChg>
        <pc:spChg chg="add del mod">
          <ac:chgData name="Valentina Neblitt-Jones" userId="ec1c26d2-1245-4e8c-b17b-701b1932701b" providerId="ADAL" clId="{0F230925-9C5B-8A4B-8C8A-C033D29856F2}" dt="2020-10-22T03:49:47.058" v="8488"/>
          <ac:spMkLst>
            <pc:docMk/>
            <pc:sldMk cId="831781844" sldId="269"/>
            <ac:spMk id="9" creationId="{F38458A2-0EF4-C14B-AA3F-60518776AD69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25.465" v="5439" actId="20577"/>
          <ac:graphicFrameMkLst>
            <pc:docMk/>
            <pc:sldMk cId="831781844" sldId="269"/>
            <ac:graphicFrameMk id="4" creationId="{5706A30E-46DA-874D-BF5E-3E73BC1FFAA2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2:46:50.059" v="2527" actId="478"/>
          <ac:picMkLst>
            <pc:docMk/>
            <pc:sldMk cId="831781844" sldId="269"/>
            <ac:picMk id="4" creationId="{708CB637-D48B-F548-B79C-35E809343122}"/>
          </ac:picMkLst>
        </pc:picChg>
        <pc:picChg chg="add del mod">
          <ac:chgData name="Valentina Neblitt-Jones" userId="ec1c26d2-1245-4e8c-b17b-701b1932701b" providerId="ADAL" clId="{0F230925-9C5B-8A4B-8C8A-C033D29856F2}" dt="2020-10-21T04:55:52.061" v="2637" actId="478"/>
          <ac:picMkLst>
            <pc:docMk/>
            <pc:sldMk cId="831781844" sldId="269"/>
            <ac:picMk id="6" creationId="{A6C7EB42-E965-A647-A75B-ADFDBC34B8AA}"/>
          </ac:picMkLst>
        </pc:picChg>
        <pc:picChg chg="add del mod">
          <ac:chgData name="Valentina Neblitt-Jones" userId="ec1c26d2-1245-4e8c-b17b-701b1932701b" providerId="ADAL" clId="{0F230925-9C5B-8A4B-8C8A-C033D29856F2}" dt="2020-10-21T05:21:45.409" v="2691" actId="478"/>
          <ac:picMkLst>
            <pc:docMk/>
            <pc:sldMk cId="831781844" sldId="269"/>
            <ac:picMk id="9" creationId="{734D1C6B-F4DE-0749-A6C5-C6C616062843}"/>
          </ac:picMkLst>
        </pc:picChg>
        <pc:picChg chg="add mod">
          <ac:chgData name="Valentina Neblitt-Jones" userId="ec1c26d2-1245-4e8c-b17b-701b1932701b" providerId="ADAL" clId="{0F230925-9C5B-8A4B-8C8A-C033D29856F2}" dt="2020-10-21T05:21:56.201" v="2694" actId="1076"/>
          <ac:picMkLst>
            <pc:docMk/>
            <pc:sldMk cId="831781844" sldId="269"/>
            <ac:picMk id="10" creationId="{394983A3-03D7-044A-89A4-4BCF6D5850E2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50:04.819" v="8496" actId="20577"/>
        <pc:sldMkLst>
          <pc:docMk/>
          <pc:sldMk cId="3214061406" sldId="270"/>
        </pc:sldMkLst>
        <pc:spChg chg="mod">
          <ac:chgData name="Valentina Neblitt-Jones" userId="ec1c26d2-1245-4e8c-b17b-701b1932701b" providerId="ADAL" clId="{0F230925-9C5B-8A4B-8C8A-C033D29856F2}" dt="2020-10-19T16:17:14.173" v="1795" actId="6549"/>
          <ac:spMkLst>
            <pc:docMk/>
            <pc:sldMk cId="3214061406" sldId="270"/>
            <ac:spMk id="2" creationId="{35EC9082-1D86-6743-9035-D597D0D57F24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4061406" sldId="270"/>
            <ac:spMk id="3" creationId="{0BD12E32-BBA9-0340-9BF5-3A74550AE7B1}"/>
          </ac:spMkLst>
        </pc:spChg>
        <pc:spChg chg="add mod">
          <ac:chgData name="Valentina Neblitt-Jones" userId="ec1c26d2-1245-4e8c-b17b-701b1932701b" providerId="ADAL" clId="{0F230925-9C5B-8A4B-8C8A-C033D29856F2}" dt="2020-10-21T15:16:07.785" v="3819" actId="1076"/>
          <ac:spMkLst>
            <pc:docMk/>
            <pc:sldMk cId="3214061406" sldId="270"/>
            <ac:spMk id="5" creationId="{A9E71FDD-D5D0-814B-B2EA-8560E9218A01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4061406" sldId="270"/>
            <ac:spMk id="6" creationId="{4A3A6328-09A2-EF41-ABA0-98535B1515ED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4061406" sldId="270"/>
            <ac:spMk id="7" creationId="{4F3CD2E9-F597-0A4E-9969-E0BE0E8759E1}"/>
          </ac:spMkLst>
        </pc:spChg>
        <pc:spChg chg="add del mod">
          <ac:chgData name="Valentina Neblitt-Jones" userId="ec1c26d2-1245-4e8c-b17b-701b1932701b" providerId="ADAL" clId="{0F230925-9C5B-8A4B-8C8A-C033D29856F2}" dt="2020-10-19T16:18:05.865" v="1801"/>
          <ac:spMkLst>
            <pc:docMk/>
            <pc:sldMk cId="3214061406" sldId="270"/>
            <ac:spMk id="8" creationId="{B95D079A-A7FF-4745-8020-901D37AD1F7E}"/>
          </ac:spMkLst>
        </pc:spChg>
        <pc:spChg chg="add mod">
          <ac:chgData name="Valentina Neblitt-Jones" userId="ec1c26d2-1245-4e8c-b17b-701b1932701b" providerId="ADAL" clId="{0F230925-9C5B-8A4B-8C8A-C033D29856F2}" dt="2020-10-22T03:50:04.819" v="8496" actId="20577"/>
          <ac:spMkLst>
            <pc:docMk/>
            <pc:sldMk cId="3214061406" sldId="270"/>
            <ac:spMk id="10" creationId="{D0E7EFAA-4194-2043-A3F4-F6CCB8413662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09:14.055" v="5145" actId="20577"/>
          <ac:graphicFrameMkLst>
            <pc:docMk/>
            <pc:sldMk cId="3214061406" sldId="270"/>
            <ac:graphicFrameMk id="8" creationId="{33EC4FD8-0F34-944A-B9C6-26A834836DA9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4:07:27.567" v="2605" actId="478"/>
          <ac:picMkLst>
            <pc:docMk/>
            <pc:sldMk cId="3214061406" sldId="270"/>
            <ac:picMk id="4" creationId="{4D566F21-706A-6645-9947-79F925D942DB}"/>
          </ac:picMkLst>
        </pc:picChg>
        <pc:picChg chg="add del mod">
          <ac:chgData name="Valentina Neblitt-Jones" userId="ec1c26d2-1245-4e8c-b17b-701b1932701b" providerId="ADAL" clId="{0F230925-9C5B-8A4B-8C8A-C033D29856F2}" dt="2020-10-21T04:42:58.229" v="2614" actId="478"/>
          <ac:picMkLst>
            <pc:docMk/>
            <pc:sldMk cId="3214061406" sldId="270"/>
            <ac:picMk id="8" creationId="{6446A87B-D3E9-6B49-8BE1-05DC6C909DBA}"/>
          </ac:picMkLst>
        </pc:picChg>
        <pc:picChg chg="add mod">
          <ac:chgData name="Valentina Neblitt-Jones" userId="ec1c26d2-1245-4e8c-b17b-701b1932701b" providerId="ADAL" clId="{0F230925-9C5B-8A4B-8C8A-C033D29856F2}" dt="2020-10-21T04:43:08.309" v="2618" actId="1076"/>
          <ac:picMkLst>
            <pc:docMk/>
            <pc:sldMk cId="3214061406" sldId="270"/>
            <ac:picMk id="9" creationId="{8ED69285-534B-2347-B312-B0A1E38039B3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50:14.307" v="8503" actId="20577"/>
        <pc:sldMkLst>
          <pc:docMk/>
          <pc:sldMk cId="2041777519" sldId="271"/>
        </pc:sldMkLst>
        <pc:spChg chg="mod">
          <ac:chgData name="Valentina Neblitt-Jones" userId="ec1c26d2-1245-4e8c-b17b-701b1932701b" providerId="ADAL" clId="{0F230925-9C5B-8A4B-8C8A-C033D29856F2}" dt="2020-10-19T16:17:19.060" v="1796" actId="6549"/>
          <ac:spMkLst>
            <pc:docMk/>
            <pc:sldMk cId="2041777519" sldId="271"/>
            <ac:spMk id="2" creationId="{F725C63D-7CDF-C642-8565-C425D0731D23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41777519" sldId="271"/>
            <ac:spMk id="3" creationId="{3976B969-6D00-A445-BC49-96930174D7BA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41777519" sldId="271"/>
            <ac:spMk id="4" creationId="{8B69F222-1145-994F-8720-7F6FDE0D0706}"/>
          </ac:spMkLst>
        </pc:spChg>
        <pc:spChg chg="add del mod">
          <ac:chgData name="Valentina Neblitt-Jones" userId="ec1c26d2-1245-4e8c-b17b-701b1932701b" providerId="ADAL" clId="{0F230925-9C5B-8A4B-8C8A-C033D29856F2}" dt="2020-10-19T12:42:56.410" v="1526"/>
          <ac:spMkLst>
            <pc:docMk/>
            <pc:sldMk cId="2041777519" sldId="271"/>
            <ac:spMk id="5" creationId="{A555481F-72F6-0241-A9EB-B6521F2872CC}"/>
          </ac:spMkLst>
        </pc:spChg>
        <pc:spChg chg="add mod">
          <ac:chgData name="Valentina Neblitt-Jones" userId="ec1c26d2-1245-4e8c-b17b-701b1932701b" providerId="ADAL" clId="{0F230925-9C5B-8A4B-8C8A-C033D29856F2}" dt="2020-10-21T15:15:52.488" v="3816" actId="1076"/>
          <ac:spMkLst>
            <pc:docMk/>
            <pc:sldMk cId="2041777519" sldId="271"/>
            <ac:spMk id="7" creationId="{BC40B127-3688-F84C-95E8-1A36B2622D18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41777519" sldId="271"/>
            <ac:spMk id="8" creationId="{42EC6D10-8DF4-BA48-8917-61DACF232ADA}"/>
          </ac:spMkLst>
        </pc:spChg>
        <pc:spChg chg="add mod">
          <ac:chgData name="Valentina Neblitt-Jones" userId="ec1c26d2-1245-4e8c-b17b-701b1932701b" providerId="ADAL" clId="{0F230925-9C5B-8A4B-8C8A-C033D29856F2}" dt="2020-10-22T03:50:14.307" v="8503" actId="20577"/>
          <ac:spMkLst>
            <pc:docMk/>
            <pc:sldMk cId="2041777519" sldId="271"/>
            <ac:spMk id="11" creationId="{97053D8E-9DB8-BC47-AC9B-BF0F104EE77F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12:34.097" v="5149" actId="20577"/>
          <ac:graphicFrameMkLst>
            <pc:docMk/>
            <pc:sldMk cId="2041777519" sldId="271"/>
            <ac:graphicFrameMk id="9" creationId="{7058EEF3-FACE-CD48-8007-5D3276968AD6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4:10:32.261" v="2608" actId="478"/>
          <ac:picMkLst>
            <pc:docMk/>
            <pc:sldMk cId="2041777519" sldId="271"/>
            <ac:picMk id="5" creationId="{F92739CB-8E7E-F249-9DB6-C1D06EE2D0D9}"/>
          </ac:picMkLst>
        </pc:picChg>
        <pc:picChg chg="add del mod">
          <ac:chgData name="Valentina Neblitt-Jones" userId="ec1c26d2-1245-4e8c-b17b-701b1932701b" providerId="ADAL" clId="{0F230925-9C5B-8A4B-8C8A-C033D29856F2}" dt="2020-10-21T02:53:22.240" v="2532" actId="478"/>
          <ac:picMkLst>
            <pc:docMk/>
            <pc:sldMk cId="2041777519" sldId="271"/>
            <ac:picMk id="6" creationId="{C40D9201-71F4-794E-8E7D-D92556AF2A06}"/>
          </ac:picMkLst>
        </pc:picChg>
        <pc:picChg chg="add del mod">
          <ac:chgData name="Valentina Neblitt-Jones" userId="ec1c26d2-1245-4e8c-b17b-701b1932701b" providerId="ADAL" clId="{0F230925-9C5B-8A4B-8C8A-C033D29856F2}" dt="2020-10-21T04:48:51.934" v="2623" actId="478"/>
          <ac:picMkLst>
            <pc:docMk/>
            <pc:sldMk cId="2041777519" sldId="271"/>
            <ac:picMk id="9" creationId="{6DCA69A6-D486-4B4A-87AD-9814C610C507}"/>
          </ac:picMkLst>
        </pc:picChg>
        <pc:picChg chg="add mod">
          <ac:chgData name="Valentina Neblitt-Jones" userId="ec1c26d2-1245-4e8c-b17b-701b1932701b" providerId="ADAL" clId="{0F230925-9C5B-8A4B-8C8A-C033D29856F2}" dt="2020-10-21T04:49:02.911" v="2626" actId="1076"/>
          <ac:picMkLst>
            <pc:docMk/>
            <pc:sldMk cId="2041777519" sldId="271"/>
            <ac:picMk id="10" creationId="{FBE21925-6121-3D41-A950-0825622B85CC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50:23.026" v="8509" actId="20577"/>
        <pc:sldMkLst>
          <pc:docMk/>
          <pc:sldMk cId="1989937985" sldId="272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989937985" sldId="272"/>
            <ac:spMk id="2" creationId="{49943039-D6CF-314A-BE71-FC2378A453C3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989937985" sldId="272"/>
            <ac:spMk id="3" creationId="{DB3C8933-03B2-5C46-BAAF-8CC5095046E1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989937985" sldId="272"/>
            <ac:spMk id="4" creationId="{A4FC6F46-C2DB-E74F-919E-AF1D194B4D24}"/>
          </ac:spMkLst>
        </pc:spChg>
        <pc:spChg chg="add mod">
          <ac:chgData name="Valentina Neblitt-Jones" userId="ec1c26d2-1245-4e8c-b17b-701b1932701b" providerId="ADAL" clId="{0F230925-9C5B-8A4B-8C8A-C033D29856F2}" dt="2020-10-21T15:15:39.496" v="3813" actId="1076"/>
          <ac:spMkLst>
            <pc:docMk/>
            <pc:sldMk cId="1989937985" sldId="272"/>
            <ac:spMk id="6" creationId="{49EDE84F-B8EC-A240-93DA-FDE3414200D9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989937985" sldId="272"/>
            <ac:spMk id="7" creationId="{F641FE40-946A-074C-9D43-B35A3DD6F5FD}"/>
          </ac:spMkLst>
        </pc:spChg>
        <pc:spChg chg="add mod">
          <ac:chgData name="Valentina Neblitt-Jones" userId="ec1c26d2-1245-4e8c-b17b-701b1932701b" providerId="ADAL" clId="{0F230925-9C5B-8A4B-8C8A-C033D29856F2}" dt="2020-10-22T03:50:23.026" v="8509" actId="20577"/>
          <ac:spMkLst>
            <pc:docMk/>
            <pc:sldMk cId="1989937985" sldId="272"/>
            <ac:spMk id="10" creationId="{BAEFE0FC-9B3C-E44A-A1FC-EEADA52D3CAD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33.705" v="5443" actId="20577"/>
          <ac:graphicFrameMkLst>
            <pc:docMk/>
            <pc:sldMk cId="1989937985" sldId="272"/>
            <ac:graphicFrameMk id="8" creationId="{E06EDAD9-2D71-7547-9CC8-92409B1EA218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2:54:35.723" v="2535" actId="478"/>
          <ac:picMkLst>
            <pc:docMk/>
            <pc:sldMk cId="1989937985" sldId="272"/>
            <ac:picMk id="5" creationId="{285C58DF-4704-9448-8A67-187EDD6ECDA4}"/>
          </ac:picMkLst>
        </pc:picChg>
        <pc:picChg chg="add del mod">
          <ac:chgData name="Valentina Neblitt-Jones" userId="ec1c26d2-1245-4e8c-b17b-701b1932701b" providerId="ADAL" clId="{0F230925-9C5B-8A4B-8C8A-C033D29856F2}" dt="2020-10-21T04:58:08.514" v="2646" actId="478"/>
          <ac:picMkLst>
            <pc:docMk/>
            <pc:sldMk cId="1989937985" sldId="272"/>
            <ac:picMk id="8" creationId="{AB99007E-7E54-714D-9463-A265F5127B62}"/>
          </ac:picMkLst>
        </pc:picChg>
        <pc:picChg chg="add mod">
          <ac:chgData name="Valentina Neblitt-Jones" userId="ec1c26d2-1245-4e8c-b17b-701b1932701b" providerId="ADAL" clId="{0F230925-9C5B-8A4B-8C8A-C033D29856F2}" dt="2020-10-21T04:58:13.193" v="2649" actId="1076"/>
          <ac:picMkLst>
            <pc:docMk/>
            <pc:sldMk cId="1989937985" sldId="272"/>
            <ac:picMk id="9" creationId="{E0BA6F8C-05A6-C046-86DE-203D22F545C1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50:33.579" v="8515" actId="20577"/>
        <pc:sldMkLst>
          <pc:docMk/>
          <pc:sldMk cId="1450044061" sldId="273"/>
        </pc:sldMkLst>
        <pc:spChg chg="mod">
          <ac:chgData name="Valentina Neblitt-Jones" userId="ec1c26d2-1245-4e8c-b17b-701b1932701b" providerId="ADAL" clId="{0F230925-9C5B-8A4B-8C8A-C033D29856F2}" dt="2020-10-19T16:17:29.116" v="1798" actId="6549"/>
          <ac:spMkLst>
            <pc:docMk/>
            <pc:sldMk cId="1450044061" sldId="273"/>
            <ac:spMk id="2" creationId="{008F8596-1759-EA44-9D6E-A354442A94C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50044061" sldId="273"/>
            <ac:spMk id="3" creationId="{EF1D19BD-83A0-F444-8C1A-44B5880C00B5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50044061" sldId="273"/>
            <ac:spMk id="4" creationId="{52B865AE-C5D4-E144-A858-4BBE2B62DB79}"/>
          </ac:spMkLst>
        </pc:spChg>
        <pc:spChg chg="add mod">
          <ac:chgData name="Valentina Neblitt-Jones" userId="ec1c26d2-1245-4e8c-b17b-701b1932701b" providerId="ADAL" clId="{0F230925-9C5B-8A4B-8C8A-C033D29856F2}" dt="2020-10-21T15:15:22.840" v="3810" actId="1076"/>
          <ac:spMkLst>
            <pc:docMk/>
            <pc:sldMk cId="1450044061" sldId="273"/>
            <ac:spMk id="6" creationId="{8131529D-603C-7F4E-B843-C13D269C484E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50044061" sldId="273"/>
            <ac:spMk id="7" creationId="{5021F907-192D-844C-AFC7-BA524CA8EF03}"/>
          </ac:spMkLst>
        </pc:spChg>
        <pc:spChg chg="add del mod">
          <ac:chgData name="Valentina Neblitt-Jones" userId="ec1c26d2-1245-4e8c-b17b-701b1932701b" providerId="ADAL" clId="{0F230925-9C5B-8A4B-8C8A-C033D29856F2}" dt="2020-10-19T16:19:16.245" v="1804"/>
          <ac:spMkLst>
            <pc:docMk/>
            <pc:sldMk cId="1450044061" sldId="273"/>
            <ac:spMk id="8" creationId="{62CADBCC-FF32-8F4F-B986-69EFA170203F}"/>
          </ac:spMkLst>
        </pc:spChg>
        <pc:spChg chg="add mod">
          <ac:chgData name="Valentina Neblitt-Jones" userId="ec1c26d2-1245-4e8c-b17b-701b1932701b" providerId="ADAL" clId="{0F230925-9C5B-8A4B-8C8A-C033D29856F2}" dt="2020-10-22T03:50:33.579" v="8515" actId="20577"/>
          <ac:spMkLst>
            <pc:docMk/>
            <pc:sldMk cId="1450044061" sldId="273"/>
            <ac:spMk id="9" creationId="{B0CF6235-F396-3848-BE8C-67E8332A88BF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39.712" v="5444" actId="20577"/>
          <ac:graphicFrameMkLst>
            <pc:docMk/>
            <pc:sldMk cId="1450044061" sldId="273"/>
            <ac:graphicFrameMk id="8" creationId="{720C41E4-2922-CD4E-A003-D0E9CED7F1C3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2:56:46.078" v="2539" actId="478"/>
          <ac:picMkLst>
            <pc:docMk/>
            <pc:sldMk cId="1450044061" sldId="273"/>
            <ac:picMk id="5" creationId="{F9A6E856-8BA5-4941-8447-A9DBBF9D04D7}"/>
          </ac:picMkLst>
        </pc:picChg>
        <pc:picChg chg="add del mod">
          <ac:chgData name="Valentina Neblitt-Jones" userId="ec1c26d2-1245-4e8c-b17b-701b1932701b" providerId="ADAL" clId="{0F230925-9C5B-8A4B-8C8A-C033D29856F2}" dt="2020-10-21T04:52:09.758" v="2631" actId="478"/>
          <ac:picMkLst>
            <pc:docMk/>
            <pc:sldMk cId="1450044061" sldId="273"/>
            <ac:picMk id="8" creationId="{9FE49388-17BB-8945-B573-572BD9BEC8AC}"/>
          </ac:picMkLst>
        </pc:picChg>
        <pc:picChg chg="add del mod">
          <ac:chgData name="Valentina Neblitt-Jones" userId="ec1c26d2-1245-4e8c-b17b-701b1932701b" providerId="ADAL" clId="{0F230925-9C5B-8A4B-8C8A-C033D29856F2}" dt="2020-10-21T04:59:15.299" v="2650" actId="478"/>
          <ac:picMkLst>
            <pc:docMk/>
            <pc:sldMk cId="1450044061" sldId="273"/>
            <ac:picMk id="9" creationId="{8DA3D77D-72E8-5F4B-A6DD-158270F47717}"/>
          </ac:picMkLst>
        </pc:picChg>
        <pc:picChg chg="add mod">
          <ac:chgData name="Valentina Neblitt-Jones" userId="ec1c26d2-1245-4e8c-b17b-701b1932701b" providerId="ADAL" clId="{0F230925-9C5B-8A4B-8C8A-C033D29856F2}" dt="2020-10-21T04:59:26.060" v="2654" actId="14100"/>
          <ac:picMkLst>
            <pc:docMk/>
            <pc:sldMk cId="1450044061" sldId="273"/>
            <ac:picMk id="10" creationId="{2996168A-64BE-EF4E-911D-E32EE697C916}"/>
          </ac:picMkLst>
        </pc:picChg>
      </pc:sldChg>
      <pc:sldChg chg="addSp modSp add mod">
        <pc:chgData name="Valentina Neblitt-Jones" userId="ec1c26d2-1245-4e8c-b17b-701b1932701b" providerId="ADAL" clId="{0F230925-9C5B-8A4B-8C8A-C033D29856F2}" dt="2020-10-22T03:51:41.856" v="8565" actId="20577"/>
        <pc:sldMkLst>
          <pc:docMk/>
          <pc:sldMk cId="2219211735" sldId="274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19211735" sldId="274"/>
            <ac:spMk id="2" creationId="{2823D078-ACE9-5C45-B8A5-50686E42ECCA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19211735" sldId="274"/>
            <ac:spMk id="3" creationId="{60337B5A-3279-5A4F-8B2C-E2FA7F922F61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19211735" sldId="274"/>
            <ac:spMk id="4" creationId="{DD9EA07A-AF99-F64F-9144-6435AA140A40}"/>
          </ac:spMkLst>
        </pc:spChg>
        <pc:spChg chg="add 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219211735" sldId="274"/>
            <ac:spMk id="5" creationId="{1E70054C-482A-5648-90EE-EF3A619C8513}"/>
          </ac:spMkLst>
        </pc:spChg>
        <pc:graphicFrameChg chg="add mod modGraphic">
          <ac:chgData name="Valentina Neblitt-Jones" userId="ec1c26d2-1245-4e8c-b17b-701b1932701b" providerId="ADAL" clId="{0F230925-9C5B-8A4B-8C8A-C033D29856F2}" dt="2020-10-22T03:51:41.856" v="8565" actId="20577"/>
          <ac:graphicFrameMkLst>
            <pc:docMk/>
            <pc:sldMk cId="2219211735" sldId="274"/>
            <ac:graphicFrameMk id="6" creationId="{D4A091FE-343E-604D-8DA4-660D1B79C186}"/>
          </ac:graphicFrameMkLst>
        </pc:graphicFrameChg>
      </pc:sldChg>
      <pc:sldChg chg="modSp add mod">
        <pc:chgData name="Valentina Neblitt-Jones" userId="ec1c26d2-1245-4e8c-b17b-701b1932701b" providerId="ADAL" clId="{0F230925-9C5B-8A4B-8C8A-C033D29856F2}" dt="2020-10-21T21:04:46.991" v="8450"/>
        <pc:sldMkLst>
          <pc:docMk/>
          <pc:sldMk cId="3860844313" sldId="275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860844313" sldId="275"/>
            <ac:spMk id="2" creationId="{7617B080-FA6C-FA46-AD52-CD8B70CBCE7A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860844313" sldId="275"/>
            <ac:spMk id="3" creationId="{8632059B-C8CE-0A4B-8313-D79AA8D94458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860844313" sldId="275"/>
            <ac:spMk id="4" creationId="{A22D615E-52A3-8848-8F32-E7C9AE42CB88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860844313" sldId="275"/>
            <ac:spMk id="5" creationId="{364DBE2C-4992-B945-B138-1A9364ABA0B6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860844313" sldId="275"/>
            <ac:spMk id="6" creationId="{D1F5D87D-C91B-FC4D-99B4-DE7909D4232E}"/>
          </ac:spMkLst>
        </pc:spChg>
      </pc:sldChg>
      <pc:sldChg chg="modSp add mod">
        <pc:chgData name="Valentina Neblitt-Jones" userId="ec1c26d2-1245-4e8c-b17b-701b1932701b" providerId="ADAL" clId="{0F230925-9C5B-8A4B-8C8A-C033D29856F2}" dt="2020-10-21T21:04:46.991" v="8450"/>
        <pc:sldMkLst>
          <pc:docMk/>
          <pc:sldMk cId="812582040" sldId="276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12582040" sldId="276"/>
            <ac:spMk id="2" creationId="{659737AE-63EC-EB43-98AC-E1887E0A1355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12582040" sldId="276"/>
            <ac:spMk id="3" creationId="{019EABD5-6670-6D41-B007-5F33B8EB7F8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12582040" sldId="276"/>
            <ac:spMk id="4" creationId="{CC9B0E18-9581-C14F-8BFD-58F7895D6D1F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12582040" sldId="276"/>
            <ac:spMk id="5" creationId="{D8B5F994-7326-564D-BE3D-10BAAAF1477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812582040" sldId="276"/>
            <ac:spMk id="6" creationId="{9E63CB75-BB63-6848-8676-7597F11F9968}"/>
          </ac:spMkLst>
        </pc:spChg>
      </pc:sldChg>
      <pc:sldChg chg="modSp add mod">
        <pc:chgData name="Valentina Neblitt-Jones" userId="ec1c26d2-1245-4e8c-b17b-701b1932701b" providerId="ADAL" clId="{0F230925-9C5B-8A4B-8C8A-C033D29856F2}" dt="2020-10-19T18:20:03.268" v="1955" actId="20577"/>
        <pc:sldMkLst>
          <pc:docMk/>
          <pc:sldMk cId="2941526977" sldId="277"/>
        </pc:sldMkLst>
        <pc:spChg chg="mod">
          <ac:chgData name="Valentina Neblitt-Jones" userId="ec1c26d2-1245-4e8c-b17b-701b1932701b" providerId="ADAL" clId="{0F230925-9C5B-8A4B-8C8A-C033D29856F2}" dt="2020-10-19T18:20:03.268" v="1955" actId="20577"/>
          <ac:spMkLst>
            <pc:docMk/>
            <pc:sldMk cId="2941526977" sldId="277"/>
            <ac:spMk id="2" creationId="{3CDFD9FC-F28C-E248-8E41-BFB95C059FEB}"/>
          </ac:spMkLst>
        </pc:spChg>
      </pc:sldChg>
      <pc:sldChg chg="addSp delSp modSp add mod">
        <pc:chgData name="Valentina Neblitt-Jones" userId="ec1c26d2-1245-4e8c-b17b-701b1932701b" providerId="ADAL" clId="{0F230925-9C5B-8A4B-8C8A-C033D29856F2}" dt="2020-10-22T03:52:28.184" v="8567"/>
        <pc:sldMkLst>
          <pc:docMk/>
          <pc:sldMk cId="203828039" sldId="278"/>
        </pc:sldMkLst>
        <pc:spChg chg="mod">
          <ac:chgData name="Valentina Neblitt-Jones" userId="ec1c26d2-1245-4e8c-b17b-701b1932701b" providerId="ADAL" clId="{0F230925-9C5B-8A4B-8C8A-C033D29856F2}" dt="2020-10-19T18:20:38.282" v="1989" actId="27636"/>
          <ac:spMkLst>
            <pc:docMk/>
            <pc:sldMk cId="203828039" sldId="278"/>
            <ac:spMk id="2" creationId="{3CDFD9FC-F28C-E248-8E41-BFB95C059FE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3828039" sldId="278"/>
            <ac:spMk id="3" creationId="{339E585F-E22F-1344-9983-5A3C4BB5932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3828039" sldId="278"/>
            <ac:spMk id="4" creationId="{DB783C51-2E55-1548-966C-4B411C7E143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03828039" sldId="278"/>
            <ac:spMk id="5" creationId="{0C5FC707-877B-524D-9312-1311340A53A9}"/>
          </ac:spMkLst>
        </pc:spChg>
        <pc:spChg chg="del mod">
          <ac:chgData name="Valentina Neblitt-Jones" userId="ec1c26d2-1245-4e8c-b17b-701b1932701b" providerId="ADAL" clId="{0F230925-9C5B-8A4B-8C8A-C033D29856F2}" dt="2020-10-21T03:36:10.845" v="2570" actId="478"/>
          <ac:spMkLst>
            <pc:docMk/>
            <pc:sldMk cId="203828039" sldId="278"/>
            <ac:spMk id="8" creationId="{7FC91138-2BCF-D94E-96CE-1185B55C308D}"/>
          </ac:spMkLst>
        </pc:spChg>
        <pc:spChg chg="mod">
          <ac:chgData name="Valentina Neblitt-Jones" userId="ec1c26d2-1245-4e8c-b17b-701b1932701b" providerId="ADAL" clId="{0F230925-9C5B-8A4B-8C8A-C033D29856F2}" dt="2020-10-21T17:11:47.919" v="3950" actId="1076"/>
          <ac:spMkLst>
            <pc:docMk/>
            <pc:sldMk cId="203828039" sldId="278"/>
            <ac:spMk id="11" creationId="{636C813D-8D44-6B4B-BA08-BD8300B29846}"/>
          </ac:spMkLst>
        </pc:spChg>
        <pc:spChg chg="add mod">
          <ac:chgData name="Valentina Neblitt-Jones" userId="ec1c26d2-1245-4e8c-b17b-701b1932701b" providerId="ADAL" clId="{0F230925-9C5B-8A4B-8C8A-C033D29856F2}" dt="2020-10-22T03:52:28.184" v="8567"/>
          <ac:spMkLst>
            <pc:docMk/>
            <pc:sldMk cId="203828039" sldId="278"/>
            <ac:spMk id="13" creationId="{BFA5A1AA-C19D-FC4B-898F-46E048E7AA13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10.063" v="5437" actId="20577"/>
          <ac:graphicFrameMkLst>
            <pc:docMk/>
            <pc:sldMk cId="203828039" sldId="278"/>
            <ac:graphicFrameMk id="12" creationId="{BAADD9F0-FB2B-A44A-B00A-3429B8432040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3:35:49.725" v="2562" actId="478"/>
          <ac:picMkLst>
            <pc:docMk/>
            <pc:sldMk cId="203828039" sldId="278"/>
            <ac:picMk id="6" creationId="{22AC590C-01E6-D644-B636-21C326FAB455}"/>
          </ac:picMkLst>
        </pc:picChg>
        <pc:picChg chg="add mod">
          <ac:chgData name="Valentina Neblitt-Jones" userId="ec1c26d2-1245-4e8c-b17b-701b1932701b" providerId="ADAL" clId="{0F230925-9C5B-8A4B-8C8A-C033D29856F2}" dt="2020-10-21T15:13:13.853" v="3787" actId="1035"/>
          <ac:picMkLst>
            <pc:docMk/>
            <pc:sldMk cId="203828039" sldId="278"/>
            <ac:picMk id="6" creationId="{DE70C36A-B093-B245-A15B-509D621CACB3}"/>
          </ac:picMkLst>
        </pc:picChg>
        <pc:picChg chg="add mod">
          <ac:chgData name="Valentina Neblitt-Jones" userId="ec1c26d2-1245-4e8c-b17b-701b1932701b" providerId="ADAL" clId="{0F230925-9C5B-8A4B-8C8A-C033D29856F2}" dt="2020-10-21T17:11:41.807" v="3949" actId="1076"/>
          <ac:picMkLst>
            <pc:docMk/>
            <pc:sldMk cId="203828039" sldId="278"/>
            <ac:picMk id="7" creationId="{5CCA8E15-CA68-CD4F-BE8C-13F285EAF44B}"/>
          </ac:picMkLst>
        </pc:picChg>
        <pc:picChg chg="add del mod">
          <ac:chgData name="Valentina Neblitt-Jones" userId="ec1c26d2-1245-4e8c-b17b-701b1932701b" providerId="ADAL" clId="{0F230925-9C5B-8A4B-8C8A-C033D29856F2}" dt="2020-10-21T15:12:54.661" v="3771" actId="478"/>
          <ac:picMkLst>
            <pc:docMk/>
            <pc:sldMk cId="203828039" sldId="278"/>
            <ac:picMk id="9" creationId="{79FFDFB7-422B-154B-B91C-22D4D39CAE7D}"/>
          </ac:picMkLst>
        </pc:picChg>
        <pc:cxnChg chg="mod">
          <ac:chgData name="Valentina Neblitt-Jones" userId="ec1c26d2-1245-4e8c-b17b-701b1932701b" providerId="ADAL" clId="{0F230925-9C5B-8A4B-8C8A-C033D29856F2}" dt="2020-10-21T17:11:40.278" v="3948" actId="14100"/>
          <ac:cxnSpMkLst>
            <pc:docMk/>
            <pc:sldMk cId="203828039" sldId="278"/>
            <ac:cxnSpMk id="10" creationId="{82EE77AA-2B9C-404B-9D9E-C857DE767E1F}"/>
          </ac:cxnSpMkLst>
        </pc:cxnChg>
      </pc:sldChg>
      <pc:sldChg chg="addSp delSp modSp new mod">
        <pc:chgData name="Valentina Neblitt-Jones" userId="ec1c26d2-1245-4e8c-b17b-701b1932701b" providerId="ADAL" clId="{0F230925-9C5B-8A4B-8C8A-C033D29856F2}" dt="2020-10-22T03:52:23.809" v="8566"/>
        <pc:sldMkLst>
          <pc:docMk/>
          <pc:sldMk cId="3219065104" sldId="279"/>
        </pc:sldMkLst>
        <pc:spChg chg="mod">
          <ac:chgData name="Valentina Neblitt-Jones" userId="ec1c26d2-1245-4e8c-b17b-701b1932701b" providerId="ADAL" clId="{0F230925-9C5B-8A4B-8C8A-C033D29856F2}" dt="2020-10-21T02:37:36.751" v="2379" actId="20577"/>
          <ac:spMkLst>
            <pc:docMk/>
            <pc:sldMk cId="3219065104" sldId="279"/>
            <ac:spMk id="2" creationId="{AABED356-D2EC-D949-A349-979C661EAF2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9065104" sldId="279"/>
            <ac:spMk id="3" creationId="{0A984D8B-6B94-C441-B40A-C339190A2ECF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9065104" sldId="279"/>
            <ac:spMk id="4" creationId="{1256875F-F3EB-564C-9F9F-2395D6A251C0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219065104" sldId="279"/>
            <ac:spMk id="5" creationId="{9CF83C78-A6DF-AD48-959A-DE67F7A997C8}"/>
          </ac:spMkLst>
        </pc:spChg>
        <pc:spChg chg="add mod">
          <ac:chgData name="Valentina Neblitt-Jones" userId="ec1c26d2-1245-4e8c-b17b-701b1932701b" providerId="ADAL" clId="{0F230925-9C5B-8A4B-8C8A-C033D29856F2}" dt="2020-10-21T15:13:53.279" v="3794" actId="255"/>
          <ac:spMkLst>
            <pc:docMk/>
            <pc:sldMk cId="3219065104" sldId="279"/>
            <ac:spMk id="7" creationId="{227E3C98-FF35-2045-A0AB-FF44EB1B741C}"/>
          </ac:spMkLst>
        </pc:spChg>
        <pc:spChg chg="add mod">
          <ac:chgData name="Valentina Neblitt-Jones" userId="ec1c26d2-1245-4e8c-b17b-701b1932701b" providerId="ADAL" clId="{0F230925-9C5B-8A4B-8C8A-C033D29856F2}" dt="2020-10-22T03:52:23.809" v="8566"/>
          <ac:spMkLst>
            <pc:docMk/>
            <pc:sldMk cId="3219065104" sldId="279"/>
            <ac:spMk id="10" creationId="{599B3BF9-E583-2844-82AC-FF80449B3736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3:17.504" v="5438" actId="20577"/>
          <ac:graphicFrameMkLst>
            <pc:docMk/>
            <pc:sldMk cId="3219065104" sldId="279"/>
            <ac:graphicFrameMk id="8" creationId="{0BB0A86D-2AEC-8142-B241-AA4B846047E3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2:58:04.512" v="2544" actId="478"/>
          <ac:picMkLst>
            <pc:docMk/>
            <pc:sldMk cId="3219065104" sldId="279"/>
            <ac:picMk id="6" creationId="{95E3C5E8-696D-0A45-AF55-00411C295805}"/>
          </ac:picMkLst>
        </pc:picChg>
        <pc:picChg chg="add del mod">
          <ac:chgData name="Valentina Neblitt-Jones" userId="ec1c26d2-1245-4e8c-b17b-701b1932701b" providerId="ADAL" clId="{0F230925-9C5B-8A4B-8C8A-C033D29856F2}" dt="2020-10-21T04:44:40.290" v="2619" actId="478"/>
          <ac:picMkLst>
            <pc:docMk/>
            <pc:sldMk cId="3219065104" sldId="279"/>
            <ac:picMk id="8" creationId="{FFD2B63F-E6BA-9E46-BD2A-BD2B4535F426}"/>
          </ac:picMkLst>
        </pc:picChg>
        <pc:picChg chg="add mod">
          <ac:chgData name="Valentina Neblitt-Jones" userId="ec1c26d2-1245-4e8c-b17b-701b1932701b" providerId="ADAL" clId="{0F230925-9C5B-8A4B-8C8A-C033D29856F2}" dt="2020-10-21T04:44:47.616" v="2622" actId="14100"/>
          <ac:picMkLst>
            <pc:docMk/>
            <pc:sldMk cId="3219065104" sldId="279"/>
            <ac:picMk id="9" creationId="{5737DFFE-3CE8-6148-B415-2C52624FA608}"/>
          </ac:picMkLst>
        </pc:picChg>
      </pc:sldChg>
      <pc:sldChg chg="addSp delSp modSp new mod modClrScheme chgLayout">
        <pc:chgData name="Valentina Neblitt-Jones" userId="ec1c26d2-1245-4e8c-b17b-701b1932701b" providerId="ADAL" clId="{0F230925-9C5B-8A4B-8C8A-C033D29856F2}" dt="2020-10-22T04:01:59.983" v="8907" actId="14100"/>
        <pc:sldMkLst>
          <pc:docMk/>
          <pc:sldMk cId="4184838290" sldId="280"/>
        </pc:sldMkLst>
        <pc:spChg chg="add del mod">
          <ac:chgData name="Valentina Neblitt-Jones" userId="ec1c26d2-1245-4e8c-b17b-701b1932701b" providerId="ADAL" clId="{0F230925-9C5B-8A4B-8C8A-C033D29856F2}" dt="2020-10-21T19:47:09.668" v="5530"/>
          <ac:spMkLst>
            <pc:docMk/>
            <pc:sldMk cId="4184838290" sldId="280"/>
            <ac:spMk id="2" creationId="{69143D08-6DB0-784E-993E-B684DEE36AB2}"/>
          </ac:spMkLst>
        </pc:spChg>
        <pc:spChg chg="del mod ord">
          <ac:chgData name="Valentina Neblitt-Jones" userId="ec1c26d2-1245-4e8c-b17b-701b1932701b" providerId="ADAL" clId="{0F230925-9C5B-8A4B-8C8A-C033D29856F2}" dt="2020-10-20T17:26:41.800" v="2011" actId="700"/>
          <ac:spMkLst>
            <pc:docMk/>
            <pc:sldMk cId="4184838290" sldId="280"/>
            <ac:spMk id="2" creationId="{7E0DE0C2-DC7B-8648-91CD-CAEB6125856A}"/>
          </ac:spMkLst>
        </pc:spChg>
        <pc:spChg chg="del">
          <ac:chgData name="Valentina Neblitt-Jones" userId="ec1c26d2-1245-4e8c-b17b-701b1932701b" providerId="ADAL" clId="{0F230925-9C5B-8A4B-8C8A-C033D29856F2}" dt="2020-10-20T17:26:41.800" v="2011" actId="700"/>
          <ac:spMkLst>
            <pc:docMk/>
            <pc:sldMk cId="4184838290" sldId="280"/>
            <ac:spMk id="3" creationId="{1E20E396-F07B-B141-978C-94F8ED6A2EA4}"/>
          </ac:spMkLst>
        </pc:spChg>
        <pc:spChg chg="add mod">
          <ac:chgData name="Valentina Neblitt-Jones" userId="ec1c26d2-1245-4e8c-b17b-701b1932701b" providerId="ADAL" clId="{0F230925-9C5B-8A4B-8C8A-C033D29856F2}" dt="2020-10-22T04:01:57.256" v="8906" actId="1076"/>
          <ac:spMkLst>
            <pc:docMk/>
            <pc:sldMk cId="4184838290" sldId="280"/>
            <ac:spMk id="3" creationId="{D4947C54-BCDA-FD48-ABDE-386932191008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184838290" sldId="280"/>
            <ac:spMk id="4" creationId="{6BF5960D-9302-8C41-BFA9-60C7D67D1AD8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184838290" sldId="280"/>
            <ac:spMk id="5" creationId="{EBB81B57-1564-A64C-A401-8FE8A3782237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184838290" sldId="280"/>
            <ac:spMk id="6" creationId="{BA590457-3F13-6A4D-8153-FD4627F941CF}"/>
          </ac:spMkLst>
        </pc:spChg>
        <pc:spChg chg="add mod ord">
          <ac:chgData name="Valentina Neblitt-Jones" userId="ec1c26d2-1245-4e8c-b17b-701b1932701b" providerId="ADAL" clId="{0F230925-9C5B-8A4B-8C8A-C033D29856F2}" dt="2020-10-21T20:55:59.150" v="8107" actId="20577"/>
          <ac:spMkLst>
            <pc:docMk/>
            <pc:sldMk cId="4184838290" sldId="280"/>
            <ac:spMk id="7" creationId="{015A141D-8A68-D34D-B5B7-D8A7C8D656AD}"/>
          </ac:spMkLst>
        </pc:spChg>
        <pc:spChg chg="add del mod">
          <ac:chgData name="Valentina Neblitt-Jones" userId="ec1c26d2-1245-4e8c-b17b-701b1932701b" providerId="ADAL" clId="{0F230925-9C5B-8A4B-8C8A-C033D29856F2}" dt="2020-10-20T17:29:19.782" v="2014" actId="478"/>
          <ac:spMkLst>
            <pc:docMk/>
            <pc:sldMk cId="4184838290" sldId="280"/>
            <ac:spMk id="8" creationId="{29B0649F-91F5-9144-BC13-B1D1BE1E03E4}"/>
          </ac:spMkLst>
        </pc:spChg>
        <pc:spChg chg="add del mod">
          <ac:chgData name="Valentina Neblitt-Jones" userId="ec1c26d2-1245-4e8c-b17b-701b1932701b" providerId="ADAL" clId="{0F230925-9C5B-8A4B-8C8A-C033D29856F2}" dt="2020-10-22T03:57:38.186" v="8809" actId="478"/>
          <ac:spMkLst>
            <pc:docMk/>
            <pc:sldMk cId="4184838290" sldId="280"/>
            <ac:spMk id="8" creationId="{315A628A-CFC0-B74C-A7BC-C8D1C3944F50}"/>
          </ac:spMkLst>
        </pc:spChg>
        <pc:spChg chg="add del mod">
          <ac:chgData name="Valentina Neblitt-Jones" userId="ec1c26d2-1245-4e8c-b17b-701b1932701b" providerId="ADAL" clId="{0F230925-9C5B-8A4B-8C8A-C033D29856F2}" dt="2020-10-22T04:01:27.056" v="8903" actId="478"/>
          <ac:spMkLst>
            <pc:docMk/>
            <pc:sldMk cId="4184838290" sldId="280"/>
            <ac:spMk id="11" creationId="{8F33C175-1995-2943-A8FC-99DB9FFD0BA7}"/>
          </ac:spMkLst>
        </pc:spChg>
        <pc:picChg chg="add del mod">
          <ac:chgData name="Valentina Neblitt-Jones" userId="ec1c26d2-1245-4e8c-b17b-701b1932701b" providerId="ADAL" clId="{0F230925-9C5B-8A4B-8C8A-C033D29856F2}" dt="2020-10-22T03:57:12.703" v="8805" actId="478"/>
          <ac:picMkLst>
            <pc:docMk/>
            <pc:sldMk cId="4184838290" sldId="280"/>
            <ac:picMk id="9" creationId="{EF708FA4-3C40-324A-9020-BEA61770533F}"/>
          </ac:picMkLst>
        </pc:picChg>
        <pc:picChg chg="add mod">
          <ac:chgData name="Valentina Neblitt-Jones" userId="ec1c26d2-1245-4e8c-b17b-701b1932701b" providerId="ADAL" clId="{0F230925-9C5B-8A4B-8C8A-C033D29856F2}" dt="2020-10-22T04:01:59.983" v="8907" actId="14100"/>
          <ac:picMkLst>
            <pc:docMk/>
            <pc:sldMk cId="4184838290" sldId="280"/>
            <ac:picMk id="10" creationId="{870F92E1-09C8-EE45-8934-E22B000E83B9}"/>
          </ac:picMkLst>
        </pc:picChg>
      </pc:sldChg>
      <pc:sldChg chg="addSp delSp modSp add mod">
        <pc:chgData name="Valentina Neblitt-Jones" userId="ec1c26d2-1245-4e8c-b17b-701b1932701b" providerId="ADAL" clId="{0F230925-9C5B-8A4B-8C8A-C033D29856F2}" dt="2020-10-22T03:52:36.288" v="8574" actId="20577"/>
        <pc:sldMkLst>
          <pc:docMk/>
          <pc:sldMk cId="1608700777" sldId="281"/>
        </pc:sldMkLst>
        <pc:spChg chg="mod">
          <ac:chgData name="Valentina Neblitt-Jones" userId="ec1c26d2-1245-4e8c-b17b-701b1932701b" providerId="ADAL" clId="{0F230925-9C5B-8A4B-8C8A-C033D29856F2}" dt="2020-10-21T01:40:32.487" v="2181" actId="20577"/>
          <ac:spMkLst>
            <pc:docMk/>
            <pc:sldMk cId="1608700777" sldId="281"/>
            <ac:spMk id="2" creationId="{3CDFD9FC-F28C-E248-8E41-BFB95C059FE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08700777" sldId="281"/>
            <ac:spMk id="3" creationId="{339E585F-E22F-1344-9983-5A3C4BB5932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08700777" sldId="281"/>
            <ac:spMk id="4" creationId="{DB783C51-2E55-1548-966C-4B411C7E143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08700777" sldId="281"/>
            <ac:spMk id="5" creationId="{0C5FC707-877B-524D-9312-1311340A53A9}"/>
          </ac:spMkLst>
        </pc:spChg>
        <pc:spChg chg="del">
          <ac:chgData name="Valentina Neblitt-Jones" userId="ec1c26d2-1245-4e8c-b17b-701b1932701b" providerId="ADAL" clId="{0F230925-9C5B-8A4B-8C8A-C033D29856F2}" dt="2020-10-20T23:32:40.034" v="2109" actId="478"/>
          <ac:spMkLst>
            <pc:docMk/>
            <pc:sldMk cId="1608700777" sldId="281"/>
            <ac:spMk id="8" creationId="{7FC91138-2BCF-D94E-96CE-1185B55C308D}"/>
          </ac:spMkLst>
        </pc:spChg>
        <pc:spChg chg="add mod">
          <ac:chgData name="Valentina Neblitt-Jones" userId="ec1c26d2-1245-4e8c-b17b-701b1932701b" providerId="ADAL" clId="{0F230925-9C5B-8A4B-8C8A-C033D29856F2}" dt="2020-10-22T03:52:36.288" v="8574" actId="20577"/>
          <ac:spMkLst>
            <pc:docMk/>
            <pc:sldMk cId="1608700777" sldId="281"/>
            <ac:spMk id="9" creationId="{4E89BE61-41E1-DA4A-B51A-62DFF8E204EF}"/>
          </ac:spMkLst>
        </pc:spChg>
        <pc:spChg chg="del mod">
          <ac:chgData name="Valentina Neblitt-Jones" userId="ec1c26d2-1245-4e8c-b17b-701b1932701b" providerId="ADAL" clId="{0F230925-9C5B-8A4B-8C8A-C033D29856F2}" dt="2020-10-20T23:33:09.047" v="2119"/>
          <ac:spMkLst>
            <pc:docMk/>
            <pc:sldMk cId="1608700777" sldId="281"/>
            <ac:spMk id="11" creationId="{636C813D-8D44-6B4B-BA08-BD8300B29846}"/>
          </ac:spMkLst>
        </pc:spChg>
        <pc:spChg chg="add mod">
          <ac:chgData name="Valentina Neblitt-Jones" userId="ec1c26d2-1245-4e8c-b17b-701b1932701b" providerId="ADAL" clId="{0F230925-9C5B-8A4B-8C8A-C033D29856F2}" dt="2020-10-21T15:14:09.374" v="3797" actId="1076"/>
          <ac:spMkLst>
            <pc:docMk/>
            <pc:sldMk cId="1608700777" sldId="281"/>
            <ac:spMk id="12" creationId="{F09A4B1A-D253-A74E-BE77-3D8D99178468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6:23.965" v="5448" actId="20577"/>
          <ac:graphicFrameMkLst>
            <pc:docMk/>
            <pc:sldMk cId="1608700777" sldId="281"/>
            <ac:graphicFrameMk id="8" creationId="{B5564B32-E2E8-1844-A919-5A15B949443E}"/>
          </ac:graphicFrameMkLst>
        </pc:graphicFrameChg>
        <pc:picChg chg="del">
          <ac:chgData name="Valentina Neblitt-Jones" userId="ec1c26d2-1245-4e8c-b17b-701b1932701b" providerId="ADAL" clId="{0F230925-9C5B-8A4B-8C8A-C033D29856F2}" dt="2020-10-20T23:32:37.445" v="2108" actId="478"/>
          <ac:picMkLst>
            <pc:docMk/>
            <pc:sldMk cId="1608700777" sldId="281"/>
            <ac:picMk id="6" creationId="{22AC590C-01E6-D644-B636-21C326FAB455}"/>
          </ac:picMkLst>
        </pc:picChg>
        <pc:picChg chg="del">
          <ac:chgData name="Valentina Neblitt-Jones" userId="ec1c26d2-1245-4e8c-b17b-701b1932701b" providerId="ADAL" clId="{0F230925-9C5B-8A4B-8C8A-C033D29856F2}" dt="2020-10-20T23:32:41.774" v="2111" actId="478"/>
          <ac:picMkLst>
            <pc:docMk/>
            <pc:sldMk cId="1608700777" sldId="281"/>
            <ac:picMk id="7" creationId="{5CCA8E15-CA68-CD4F-BE8C-13F285EAF44B}"/>
          </ac:picMkLst>
        </pc:picChg>
        <pc:picChg chg="add del mod">
          <ac:chgData name="Valentina Neblitt-Jones" userId="ec1c26d2-1245-4e8c-b17b-701b1932701b" providerId="ADAL" clId="{0F230925-9C5B-8A4B-8C8A-C033D29856F2}" dt="2020-10-21T04:00:30.929" v="2601" actId="478"/>
          <ac:picMkLst>
            <pc:docMk/>
            <pc:sldMk cId="1608700777" sldId="281"/>
            <ac:picMk id="9" creationId="{DAEEFF30-68C4-A440-9366-34EDE97C5C9A}"/>
          </ac:picMkLst>
        </pc:picChg>
        <pc:picChg chg="add del mod">
          <ac:chgData name="Valentina Neblitt-Jones" userId="ec1c26d2-1245-4e8c-b17b-701b1932701b" providerId="ADAL" clId="{0F230925-9C5B-8A4B-8C8A-C033D29856F2}" dt="2020-10-21T05:05:26.583" v="2655" actId="478"/>
          <ac:picMkLst>
            <pc:docMk/>
            <pc:sldMk cId="1608700777" sldId="281"/>
            <ac:picMk id="13" creationId="{6A0D0DE7-AB48-D84A-BD15-14F9E95AE560}"/>
          </ac:picMkLst>
        </pc:picChg>
        <pc:picChg chg="add mod">
          <ac:chgData name="Valentina Neblitt-Jones" userId="ec1c26d2-1245-4e8c-b17b-701b1932701b" providerId="ADAL" clId="{0F230925-9C5B-8A4B-8C8A-C033D29856F2}" dt="2020-10-21T05:05:35.768" v="2659" actId="1076"/>
          <ac:picMkLst>
            <pc:docMk/>
            <pc:sldMk cId="1608700777" sldId="281"/>
            <ac:picMk id="14" creationId="{F9CCFC57-9192-5144-BBC9-597B2ED7F916}"/>
          </ac:picMkLst>
        </pc:picChg>
        <pc:cxnChg chg="del">
          <ac:chgData name="Valentina Neblitt-Jones" userId="ec1c26d2-1245-4e8c-b17b-701b1932701b" providerId="ADAL" clId="{0F230925-9C5B-8A4B-8C8A-C033D29856F2}" dt="2020-10-20T23:32:41.049" v="2110" actId="478"/>
          <ac:cxnSpMkLst>
            <pc:docMk/>
            <pc:sldMk cId="1608700777" sldId="281"/>
            <ac:cxnSpMk id="10" creationId="{82EE77AA-2B9C-404B-9D9E-C857DE767E1F}"/>
          </ac:cxnSpMkLst>
        </pc:cxnChg>
      </pc:sldChg>
      <pc:sldChg chg="addSp delSp modSp new mod">
        <pc:chgData name="Valentina Neblitt-Jones" userId="ec1c26d2-1245-4e8c-b17b-701b1932701b" providerId="ADAL" clId="{0F230925-9C5B-8A4B-8C8A-C033D29856F2}" dt="2020-10-22T03:52:48.504" v="8581" actId="20577"/>
        <pc:sldMkLst>
          <pc:docMk/>
          <pc:sldMk cId="168037988" sldId="282"/>
        </pc:sldMkLst>
        <pc:spChg chg="mod">
          <ac:chgData name="Valentina Neblitt-Jones" userId="ec1c26d2-1245-4e8c-b17b-701b1932701b" providerId="ADAL" clId="{0F230925-9C5B-8A4B-8C8A-C033D29856F2}" dt="2020-10-21T01:40:22.608" v="2175" actId="20577"/>
          <ac:spMkLst>
            <pc:docMk/>
            <pc:sldMk cId="168037988" sldId="282"/>
            <ac:spMk id="2" creationId="{C0862630-E30B-5A46-9D7A-AB8397C2FD87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8037988" sldId="282"/>
            <ac:spMk id="3" creationId="{C86F07B7-E312-B447-8971-0A34ED6B20D9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8037988" sldId="282"/>
            <ac:spMk id="4" creationId="{D7DEF208-47E0-EA4B-9176-F4D39ED6551F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68037988" sldId="282"/>
            <ac:spMk id="5" creationId="{285FC7ED-C43C-C443-B185-17FF92959759}"/>
          </ac:spMkLst>
        </pc:spChg>
        <pc:spChg chg="add del mod">
          <ac:chgData name="Valentina Neblitt-Jones" userId="ec1c26d2-1245-4e8c-b17b-701b1932701b" providerId="ADAL" clId="{0F230925-9C5B-8A4B-8C8A-C033D29856F2}" dt="2020-10-21T01:48:01.226" v="2244" actId="21"/>
          <ac:spMkLst>
            <pc:docMk/>
            <pc:sldMk cId="168037988" sldId="282"/>
            <ac:spMk id="7" creationId="{F8EF1462-2ED5-8C44-8F42-7D6CF095035B}"/>
          </ac:spMkLst>
        </pc:spChg>
        <pc:spChg chg="add mod">
          <ac:chgData name="Valentina Neblitt-Jones" userId="ec1c26d2-1245-4e8c-b17b-701b1932701b" providerId="ADAL" clId="{0F230925-9C5B-8A4B-8C8A-C033D29856F2}" dt="2020-10-21T15:14:26.126" v="3800" actId="1076"/>
          <ac:spMkLst>
            <pc:docMk/>
            <pc:sldMk cId="168037988" sldId="282"/>
            <ac:spMk id="8" creationId="{46F46032-BBC3-EF44-A344-7DD7AFF9C755}"/>
          </ac:spMkLst>
        </pc:spChg>
        <pc:spChg chg="add mod">
          <ac:chgData name="Valentina Neblitt-Jones" userId="ec1c26d2-1245-4e8c-b17b-701b1932701b" providerId="ADAL" clId="{0F230925-9C5B-8A4B-8C8A-C033D29856F2}" dt="2020-10-22T03:52:48.504" v="8581" actId="20577"/>
          <ac:spMkLst>
            <pc:docMk/>
            <pc:sldMk cId="168037988" sldId="282"/>
            <ac:spMk id="10" creationId="{3ED32E73-1F30-EC47-9A60-976AC6339B56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7:17.120" v="5452" actId="20577"/>
          <ac:graphicFrameMkLst>
            <pc:docMk/>
            <pc:sldMk cId="168037988" sldId="282"/>
            <ac:graphicFrameMk id="9" creationId="{2959280B-7F63-104A-B0AC-62033AB1BA0C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3:52:17.539" v="2596" actId="478"/>
          <ac:picMkLst>
            <pc:docMk/>
            <pc:sldMk cId="168037988" sldId="282"/>
            <ac:picMk id="6" creationId="{1F69F503-D790-BA4C-9041-92DB7874A415}"/>
          </ac:picMkLst>
        </pc:picChg>
        <pc:picChg chg="add del mod">
          <ac:chgData name="Valentina Neblitt-Jones" userId="ec1c26d2-1245-4e8c-b17b-701b1932701b" providerId="ADAL" clId="{0F230925-9C5B-8A4B-8C8A-C033D29856F2}" dt="2020-10-21T05:12:23.821" v="2676" actId="478"/>
          <ac:picMkLst>
            <pc:docMk/>
            <pc:sldMk cId="168037988" sldId="282"/>
            <ac:picMk id="9" creationId="{34FBAB0F-8F3D-D449-9483-BCE2AF010FB8}"/>
          </ac:picMkLst>
        </pc:picChg>
        <pc:picChg chg="add del mod">
          <ac:chgData name="Valentina Neblitt-Jones" userId="ec1c26d2-1245-4e8c-b17b-701b1932701b" providerId="ADAL" clId="{0F230925-9C5B-8A4B-8C8A-C033D29856F2}" dt="2020-10-21T05:19:15.416" v="2681" actId="478"/>
          <ac:picMkLst>
            <pc:docMk/>
            <pc:sldMk cId="168037988" sldId="282"/>
            <ac:picMk id="10" creationId="{E5DF2352-4A7D-024B-B26E-7C234720D170}"/>
          </ac:picMkLst>
        </pc:picChg>
        <pc:picChg chg="add mod">
          <ac:chgData name="Valentina Neblitt-Jones" userId="ec1c26d2-1245-4e8c-b17b-701b1932701b" providerId="ADAL" clId="{0F230925-9C5B-8A4B-8C8A-C033D29856F2}" dt="2020-10-21T05:19:36.460" v="2690" actId="14100"/>
          <ac:picMkLst>
            <pc:docMk/>
            <pc:sldMk cId="168037988" sldId="282"/>
            <ac:picMk id="11" creationId="{3498CD90-2C56-9F4D-ADE8-2613EFAE9AF8}"/>
          </ac:picMkLst>
        </pc:picChg>
      </pc:sldChg>
      <pc:sldChg chg="addSp delSp modSp new mod">
        <pc:chgData name="Valentina Neblitt-Jones" userId="ec1c26d2-1245-4e8c-b17b-701b1932701b" providerId="ADAL" clId="{0F230925-9C5B-8A4B-8C8A-C033D29856F2}" dt="2020-10-22T03:52:55.439" v="8587" actId="20577"/>
        <pc:sldMkLst>
          <pc:docMk/>
          <pc:sldMk cId="2743947091" sldId="283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3947091" sldId="283"/>
            <ac:spMk id="2" creationId="{AF48F1C0-C562-134C-A081-204925138476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3947091" sldId="283"/>
            <ac:spMk id="3" creationId="{4B54C4B2-F44C-074D-9EE6-F4C4BB051CC1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3947091" sldId="283"/>
            <ac:spMk id="4" creationId="{D2F8F091-41F8-A841-BE8A-2D735E38231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743947091" sldId="283"/>
            <ac:spMk id="5" creationId="{97F8118E-D314-764B-B831-542901CB5E80}"/>
          </ac:spMkLst>
        </pc:spChg>
        <pc:spChg chg="add mod">
          <ac:chgData name="Valentina Neblitt-Jones" userId="ec1c26d2-1245-4e8c-b17b-701b1932701b" providerId="ADAL" clId="{0F230925-9C5B-8A4B-8C8A-C033D29856F2}" dt="2020-10-21T15:14:37.990" v="3803" actId="1076"/>
          <ac:spMkLst>
            <pc:docMk/>
            <pc:sldMk cId="2743947091" sldId="283"/>
            <ac:spMk id="7" creationId="{710F69C5-1275-4E47-8E97-67AE3DC6D655}"/>
          </ac:spMkLst>
        </pc:spChg>
        <pc:spChg chg="add mod">
          <ac:chgData name="Valentina Neblitt-Jones" userId="ec1c26d2-1245-4e8c-b17b-701b1932701b" providerId="ADAL" clId="{0F230925-9C5B-8A4B-8C8A-C033D29856F2}" dt="2020-10-22T03:52:55.439" v="8587" actId="20577"/>
          <ac:spMkLst>
            <pc:docMk/>
            <pc:sldMk cId="2743947091" sldId="283"/>
            <ac:spMk id="10" creationId="{027140A4-8FED-964D-8580-3E415CE5B665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39:38.512" v="5456" actId="20577"/>
          <ac:graphicFrameMkLst>
            <pc:docMk/>
            <pc:sldMk cId="2743947091" sldId="283"/>
            <ac:graphicFrameMk id="8" creationId="{99E97701-5BB4-B947-B91F-7F701AE0E0B8}"/>
          </ac:graphicFrameMkLst>
        </pc:graphicFrameChg>
        <pc:picChg chg="add del mod">
          <ac:chgData name="Valentina Neblitt-Jones" userId="ec1c26d2-1245-4e8c-b17b-701b1932701b" providerId="ADAL" clId="{0F230925-9C5B-8A4B-8C8A-C033D29856F2}" dt="2020-10-21T03:40:37.590" v="2577" actId="478"/>
          <ac:picMkLst>
            <pc:docMk/>
            <pc:sldMk cId="2743947091" sldId="283"/>
            <ac:picMk id="6" creationId="{C9DE06F7-8114-DD45-BBFF-F481D1FE5495}"/>
          </ac:picMkLst>
        </pc:picChg>
        <pc:picChg chg="add del mod">
          <ac:chgData name="Valentina Neblitt-Jones" userId="ec1c26d2-1245-4e8c-b17b-701b1932701b" providerId="ADAL" clId="{0F230925-9C5B-8A4B-8C8A-C033D29856F2}" dt="2020-10-21T05:09:38.527" v="2668" actId="478"/>
          <ac:picMkLst>
            <pc:docMk/>
            <pc:sldMk cId="2743947091" sldId="283"/>
            <ac:picMk id="8" creationId="{7F893917-BB5B-1E47-BA62-9459C125CD4A}"/>
          </ac:picMkLst>
        </pc:picChg>
        <pc:picChg chg="add mod">
          <ac:chgData name="Valentina Neblitt-Jones" userId="ec1c26d2-1245-4e8c-b17b-701b1932701b" providerId="ADAL" clId="{0F230925-9C5B-8A4B-8C8A-C033D29856F2}" dt="2020-10-21T05:09:47.015" v="2671" actId="14100"/>
          <ac:picMkLst>
            <pc:docMk/>
            <pc:sldMk cId="2743947091" sldId="283"/>
            <ac:picMk id="9" creationId="{E1B38212-3CAD-B345-8A96-650D85BA2379}"/>
          </ac:picMkLst>
        </pc:picChg>
      </pc:sldChg>
      <pc:sldChg chg="addSp delSp modSp new mod">
        <pc:chgData name="Valentina Neblitt-Jones" userId="ec1c26d2-1245-4e8c-b17b-701b1932701b" providerId="ADAL" clId="{0F230925-9C5B-8A4B-8C8A-C033D29856F2}" dt="2020-10-22T03:53:02.072" v="8593" actId="20577"/>
        <pc:sldMkLst>
          <pc:docMk/>
          <pc:sldMk cId="3525176602" sldId="284"/>
        </pc:sldMkLst>
        <pc:spChg chg="mod">
          <ac:chgData name="Valentina Neblitt-Jones" userId="ec1c26d2-1245-4e8c-b17b-701b1932701b" providerId="ADAL" clId="{0F230925-9C5B-8A4B-8C8A-C033D29856F2}" dt="2020-10-21T19:40:19.895" v="5463" actId="20577"/>
          <ac:spMkLst>
            <pc:docMk/>
            <pc:sldMk cId="3525176602" sldId="284"/>
            <ac:spMk id="2" creationId="{B79B575A-B4CA-B342-9889-A76DFCF0FC57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25176602" sldId="284"/>
            <ac:spMk id="3" creationId="{19FCAD84-3D69-3A49-92E7-31C9D11E0D74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25176602" sldId="284"/>
            <ac:spMk id="4" creationId="{CC0AAC62-FA15-C940-B2AD-FCA109B276F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25176602" sldId="284"/>
            <ac:spMk id="5" creationId="{8F911892-5D44-FB42-A1F5-721F5F50FE4C}"/>
          </ac:spMkLst>
        </pc:spChg>
        <pc:spChg chg="add del mod">
          <ac:chgData name="Valentina Neblitt-Jones" userId="ec1c26d2-1245-4e8c-b17b-701b1932701b" providerId="ADAL" clId="{0F230925-9C5B-8A4B-8C8A-C033D29856F2}" dt="2020-10-21T02:30:03.143" v="2289"/>
          <ac:spMkLst>
            <pc:docMk/>
            <pc:sldMk cId="3525176602" sldId="284"/>
            <ac:spMk id="6" creationId="{691E5221-4BAC-3B40-8CC7-799FDB5852EA}"/>
          </ac:spMkLst>
        </pc:spChg>
        <pc:spChg chg="add del mod">
          <ac:chgData name="Valentina Neblitt-Jones" userId="ec1c26d2-1245-4e8c-b17b-701b1932701b" providerId="ADAL" clId="{0F230925-9C5B-8A4B-8C8A-C033D29856F2}" dt="2020-10-21T03:47:14.814" v="2591" actId="478"/>
          <ac:spMkLst>
            <pc:docMk/>
            <pc:sldMk cId="3525176602" sldId="284"/>
            <ac:spMk id="9" creationId="{98835494-01B4-DD44-8BF1-2141583CDEBB}"/>
          </ac:spMkLst>
        </pc:spChg>
        <pc:spChg chg="add mod">
          <ac:chgData name="Valentina Neblitt-Jones" userId="ec1c26d2-1245-4e8c-b17b-701b1932701b" providerId="ADAL" clId="{0F230925-9C5B-8A4B-8C8A-C033D29856F2}" dt="2020-10-22T03:53:02.072" v="8593" actId="20577"/>
          <ac:spMkLst>
            <pc:docMk/>
            <pc:sldMk cId="3525176602" sldId="284"/>
            <ac:spMk id="12" creationId="{2E7522E3-2E37-2E4D-8398-CC54910AC61A}"/>
          </ac:spMkLst>
        </pc:spChg>
        <pc:spChg chg="add mod">
          <ac:chgData name="Valentina Neblitt-Jones" userId="ec1c26d2-1245-4e8c-b17b-701b1932701b" providerId="ADAL" clId="{0F230925-9C5B-8A4B-8C8A-C033D29856F2}" dt="2020-10-21T19:40:54.049" v="5465" actId="20577"/>
          <ac:spMkLst>
            <pc:docMk/>
            <pc:sldMk cId="3525176602" sldId="284"/>
            <ac:spMk id="13" creationId="{A1148D6F-22A9-6048-BC5B-7EF478C728AF}"/>
          </ac:spMkLst>
        </pc:spChg>
        <pc:graphicFrameChg chg="add mod modGraphic">
          <ac:chgData name="Valentina Neblitt-Jones" userId="ec1c26d2-1245-4e8c-b17b-701b1932701b" providerId="ADAL" clId="{0F230925-9C5B-8A4B-8C8A-C033D29856F2}" dt="2020-10-21T19:42:15.684" v="5469" actId="20577"/>
          <ac:graphicFrameMkLst>
            <pc:docMk/>
            <pc:sldMk cId="3525176602" sldId="284"/>
            <ac:graphicFrameMk id="10" creationId="{80592D2F-167B-014A-9099-4E9FDE20DB82}"/>
          </ac:graphicFrameMkLst>
        </pc:graphicFrameChg>
        <pc:picChg chg="add mod">
          <ac:chgData name="Valentina Neblitt-Jones" userId="ec1c26d2-1245-4e8c-b17b-701b1932701b" providerId="ADAL" clId="{0F230925-9C5B-8A4B-8C8A-C033D29856F2}" dt="2020-10-21T17:48:37.327" v="3974" actId="14100"/>
          <ac:picMkLst>
            <pc:docMk/>
            <pc:sldMk cId="3525176602" sldId="284"/>
            <ac:picMk id="6" creationId="{955E68E3-F537-7E4C-B6CE-302722DB29FD}"/>
          </ac:picMkLst>
        </pc:picChg>
        <pc:picChg chg="add del mod">
          <ac:chgData name="Valentina Neblitt-Jones" userId="ec1c26d2-1245-4e8c-b17b-701b1932701b" providerId="ADAL" clId="{0F230925-9C5B-8A4B-8C8A-C033D29856F2}" dt="2020-10-21T03:46:48.239" v="2584" actId="478"/>
          <ac:picMkLst>
            <pc:docMk/>
            <pc:sldMk cId="3525176602" sldId="284"/>
            <ac:picMk id="7" creationId="{7F01D39C-64B4-2C45-9915-8626061B0F5A}"/>
          </ac:picMkLst>
        </pc:picChg>
        <pc:picChg chg="add mod">
          <ac:chgData name="Valentina Neblitt-Jones" userId="ec1c26d2-1245-4e8c-b17b-701b1932701b" providerId="ADAL" clId="{0F230925-9C5B-8A4B-8C8A-C033D29856F2}" dt="2020-10-21T17:49:28.424" v="3979" actId="1076"/>
          <ac:picMkLst>
            <pc:docMk/>
            <pc:sldMk cId="3525176602" sldId="284"/>
            <ac:picMk id="7" creationId="{E88E17B2-1B38-9445-9043-2DF2D3441A35}"/>
          </ac:picMkLst>
        </pc:picChg>
        <pc:picChg chg="add del mod">
          <ac:chgData name="Valentina Neblitt-Jones" userId="ec1c26d2-1245-4e8c-b17b-701b1932701b" providerId="ADAL" clId="{0F230925-9C5B-8A4B-8C8A-C033D29856F2}" dt="2020-10-21T17:48:47.841" v="3977" actId="478"/>
          <ac:picMkLst>
            <pc:docMk/>
            <pc:sldMk cId="3525176602" sldId="284"/>
            <ac:picMk id="8" creationId="{8F469A7F-A668-964D-A00C-AA9A4E96C0F2}"/>
          </ac:picMkLst>
        </pc:picChg>
        <pc:picChg chg="add del">
          <ac:chgData name="Valentina Neblitt-Jones" userId="ec1c26d2-1245-4e8c-b17b-701b1932701b" providerId="ADAL" clId="{0F230925-9C5B-8A4B-8C8A-C033D29856F2}" dt="2020-10-21T02:32:35.034" v="2319"/>
          <ac:picMkLst>
            <pc:docMk/>
            <pc:sldMk cId="3525176602" sldId="284"/>
            <ac:picMk id="12" creationId="{0C58172E-0ECD-1D4E-A4E5-6BEB969A9194}"/>
          </ac:picMkLst>
        </pc:picChg>
        <pc:picChg chg="add del mod">
          <ac:chgData name="Valentina Neblitt-Jones" userId="ec1c26d2-1245-4e8c-b17b-701b1932701b" providerId="ADAL" clId="{0F230925-9C5B-8A4B-8C8A-C033D29856F2}" dt="2020-10-21T05:08:03.324" v="2660" actId="478"/>
          <ac:picMkLst>
            <pc:docMk/>
            <pc:sldMk cId="3525176602" sldId="284"/>
            <ac:picMk id="14" creationId="{14CD9156-ADA9-F447-9FB5-DFDB0DDB32E4}"/>
          </ac:picMkLst>
        </pc:picChg>
        <pc:picChg chg="add del mod">
          <ac:chgData name="Valentina Neblitt-Jones" userId="ec1c26d2-1245-4e8c-b17b-701b1932701b" providerId="ADAL" clId="{0F230925-9C5B-8A4B-8C8A-C033D29856F2}" dt="2020-10-21T17:48:25.799" v="3969" actId="478"/>
          <ac:picMkLst>
            <pc:docMk/>
            <pc:sldMk cId="3525176602" sldId="284"/>
            <ac:picMk id="16" creationId="{D4B592DF-4613-4245-9CD6-71C106FBDF9B}"/>
          </ac:picMkLst>
        </pc:picChg>
        <pc:cxnChg chg="add mod">
          <ac:chgData name="Valentina Neblitt-Jones" userId="ec1c26d2-1245-4e8c-b17b-701b1932701b" providerId="ADAL" clId="{0F230925-9C5B-8A4B-8C8A-C033D29856F2}" dt="2020-10-21T17:49:36.360" v="3981" actId="14100"/>
          <ac:cxnSpMkLst>
            <pc:docMk/>
            <pc:sldMk cId="3525176602" sldId="284"/>
            <ac:cxnSpMk id="11" creationId="{84826BD2-BD06-A443-ACA7-D46ACF1AEC3A}"/>
          </ac:cxnSpMkLst>
        </pc:cxnChg>
      </pc:sldChg>
      <pc:sldChg chg="modSp add mod">
        <pc:chgData name="Valentina Neblitt-Jones" userId="ec1c26d2-1245-4e8c-b17b-701b1932701b" providerId="ADAL" clId="{0F230925-9C5B-8A4B-8C8A-C033D29856F2}" dt="2020-10-22T03:53:37.881" v="8638" actId="20577"/>
        <pc:sldMkLst>
          <pc:docMk/>
          <pc:sldMk cId="919395885" sldId="285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919395885" sldId="285"/>
            <ac:spMk id="2" creationId="{2823D078-ACE9-5C45-B8A5-50686E42ECCA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919395885" sldId="285"/>
            <ac:spMk id="3" creationId="{60337B5A-3279-5A4F-8B2C-E2FA7F922F61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919395885" sldId="285"/>
            <ac:spMk id="4" creationId="{DD9EA07A-AF99-F64F-9144-6435AA140A40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919395885" sldId="285"/>
            <ac:spMk id="5" creationId="{1E70054C-482A-5648-90EE-EF3A619C8513}"/>
          </ac:spMkLst>
        </pc:spChg>
        <pc:graphicFrameChg chg="mod modGraphic">
          <ac:chgData name="Valentina Neblitt-Jones" userId="ec1c26d2-1245-4e8c-b17b-701b1932701b" providerId="ADAL" clId="{0F230925-9C5B-8A4B-8C8A-C033D29856F2}" dt="2020-10-22T03:53:37.881" v="8638" actId="20577"/>
          <ac:graphicFrameMkLst>
            <pc:docMk/>
            <pc:sldMk cId="919395885" sldId="285"/>
            <ac:graphicFrameMk id="6" creationId="{D4A091FE-343E-604D-8DA4-660D1B79C186}"/>
          </ac:graphicFrameMkLst>
        </pc:graphicFrameChg>
      </pc:sldChg>
      <pc:sldChg chg="addSp modSp new mod">
        <pc:chgData name="Valentina Neblitt-Jones" userId="ec1c26d2-1245-4e8c-b17b-701b1932701b" providerId="ADAL" clId="{0F230925-9C5B-8A4B-8C8A-C033D29856F2}" dt="2020-10-21T21:04:46.991" v="8450"/>
        <pc:sldMkLst>
          <pc:docMk/>
          <pc:sldMk cId="2609161542" sldId="286"/>
        </pc:sldMkLst>
        <pc:spChg chg="mod">
          <ac:chgData name="Valentina Neblitt-Jones" userId="ec1c26d2-1245-4e8c-b17b-701b1932701b" providerId="ADAL" clId="{0F230925-9C5B-8A4B-8C8A-C033D29856F2}" dt="2020-10-21T14:29:40.153" v="2947" actId="1076"/>
          <ac:spMkLst>
            <pc:docMk/>
            <pc:sldMk cId="2609161542" sldId="286"/>
            <ac:spMk id="2" creationId="{46B5DFB1-EF68-F54B-B6BE-8E49502F392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609161542" sldId="286"/>
            <ac:spMk id="3" creationId="{8A8C7DF3-1F44-F641-8412-DF28A965A9C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609161542" sldId="286"/>
            <ac:spMk id="4" creationId="{DF50275F-0842-AD4F-9AE4-C387EF9976DC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2609161542" sldId="286"/>
            <ac:spMk id="5" creationId="{36413E42-1D5F-7440-948F-F5C05C734CC9}"/>
          </ac:spMkLst>
        </pc:spChg>
        <pc:spChg chg="add mod">
          <ac:chgData name="Valentina Neblitt-Jones" userId="ec1c26d2-1245-4e8c-b17b-701b1932701b" providerId="ADAL" clId="{0F230925-9C5B-8A4B-8C8A-C033D29856F2}" dt="2020-10-21T14:34:00.033" v="3332" actId="1076"/>
          <ac:spMkLst>
            <pc:docMk/>
            <pc:sldMk cId="2609161542" sldId="286"/>
            <ac:spMk id="6" creationId="{C1F2C47E-3F8C-0344-A559-FC57F311B66F}"/>
          </ac:spMkLst>
        </pc:spChg>
        <pc:spChg chg="add mod">
          <ac:chgData name="Valentina Neblitt-Jones" userId="ec1c26d2-1245-4e8c-b17b-701b1932701b" providerId="ADAL" clId="{0F230925-9C5B-8A4B-8C8A-C033D29856F2}" dt="2020-10-21T19:20:36.911" v="5245" actId="20577"/>
          <ac:spMkLst>
            <pc:docMk/>
            <pc:sldMk cId="2609161542" sldId="286"/>
            <ac:spMk id="7" creationId="{151B8B3A-6F60-024F-86D5-BF7749E21F9B}"/>
          </ac:spMkLst>
        </pc:spChg>
        <pc:spChg chg="add mod">
          <ac:chgData name="Valentina Neblitt-Jones" userId="ec1c26d2-1245-4e8c-b17b-701b1932701b" providerId="ADAL" clId="{0F230925-9C5B-8A4B-8C8A-C033D29856F2}" dt="2020-10-21T20:19:24.806" v="6635" actId="113"/>
          <ac:spMkLst>
            <pc:docMk/>
            <pc:sldMk cId="2609161542" sldId="286"/>
            <ac:spMk id="8" creationId="{03CCB3CA-EAC0-5C44-906C-6BFAE5CA31EE}"/>
          </ac:spMkLst>
        </pc:spChg>
      </pc:sldChg>
      <pc:sldChg chg="addSp modSp new mod">
        <pc:chgData name="Valentina Neblitt-Jones" userId="ec1c26d2-1245-4e8c-b17b-701b1932701b" providerId="ADAL" clId="{0F230925-9C5B-8A4B-8C8A-C033D29856F2}" dt="2020-10-21T21:04:46.991" v="8450"/>
        <pc:sldMkLst>
          <pc:docMk/>
          <pc:sldMk cId="3955226480" sldId="287"/>
        </pc:sldMkLst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55226480" sldId="287"/>
            <ac:spMk id="2" creationId="{8ABCE703-9CD6-8E48-A6EB-DDE36F01F4E2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55226480" sldId="287"/>
            <ac:spMk id="3" creationId="{53CCCBCD-9E19-0841-A078-D9B468DA87A2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55226480" sldId="287"/>
            <ac:spMk id="4" creationId="{843EC398-4253-4946-BBCA-3DB0BAB6A1FA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55226480" sldId="287"/>
            <ac:spMk id="5" creationId="{3D10174B-56BE-534A-A5E8-0726DDC74D31}"/>
          </ac:spMkLst>
        </pc:spChg>
        <pc:spChg chg="add mod">
          <ac:chgData name="Valentina Neblitt-Jones" userId="ec1c26d2-1245-4e8c-b17b-701b1932701b" providerId="ADAL" clId="{0F230925-9C5B-8A4B-8C8A-C033D29856F2}" dt="2020-10-21T20:32:05.972" v="6967" actId="14100"/>
          <ac:spMkLst>
            <pc:docMk/>
            <pc:sldMk cId="3955226480" sldId="287"/>
            <ac:spMk id="6" creationId="{22C76A7B-C23A-EA45-BC29-A914477CC877}"/>
          </ac:spMkLst>
        </pc:spChg>
        <pc:spChg chg="add mod">
          <ac:chgData name="Valentina Neblitt-Jones" userId="ec1c26d2-1245-4e8c-b17b-701b1932701b" providerId="ADAL" clId="{0F230925-9C5B-8A4B-8C8A-C033D29856F2}" dt="2020-10-21T20:35:23.577" v="7083" actId="20577"/>
          <ac:spMkLst>
            <pc:docMk/>
            <pc:sldMk cId="3955226480" sldId="287"/>
            <ac:spMk id="7" creationId="{C2C10EDE-8A5E-3443-AE86-B06D8FABE1EA}"/>
          </ac:spMkLst>
        </pc:spChg>
        <pc:spChg chg="add mod">
          <ac:chgData name="Valentina Neblitt-Jones" userId="ec1c26d2-1245-4e8c-b17b-701b1932701b" providerId="ADAL" clId="{0F230925-9C5B-8A4B-8C8A-C033D29856F2}" dt="2020-10-21T20:32:14.436" v="6970" actId="14100"/>
          <ac:spMkLst>
            <pc:docMk/>
            <pc:sldMk cId="3955226480" sldId="287"/>
            <ac:spMk id="8" creationId="{D915B9C1-C80B-2040-8604-AD49146F48CA}"/>
          </ac:spMkLst>
        </pc:spChg>
      </pc:sldChg>
      <pc:sldChg chg="addSp delSp modSp new mod modClrScheme chgLayout">
        <pc:chgData name="Valentina Neblitt-Jones" userId="ec1c26d2-1245-4e8c-b17b-701b1932701b" providerId="ADAL" clId="{0F230925-9C5B-8A4B-8C8A-C033D29856F2}" dt="2020-10-21T21:04:46.991" v="8450"/>
        <pc:sldMkLst>
          <pc:docMk/>
          <pc:sldMk cId="3997136815" sldId="288"/>
        </pc:sldMkLst>
        <pc:spChg chg="mod ord">
          <ac:chgData name="Valentina Neblitt-Jones" userId="ec1c26d2-1245-4e8c-b17b-701b1932701b" providerId="ADAL" clId="{0F230925-9C5B-8A4B-8C8A-C033D29856F2}" dt="2020-10-21T20:48:15.468" v="7848" actId="1076"/>
          <ac:spMkLst>
            <pc:docMk/>
            <pc:sldMk cId="3997136815" sldId="288"/>
            <ac:spMk id="2" creationId="{E0FEA7E4-C5CA-694B-85A1-C7AA5CF55AD7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97136815" sldId="288"/>
            <ac:spMk id="3" creationId="{FA4422D3-0BFA-9A45-8F04-B769FE1907A1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97136815" sldId="288"/>
            <ac:spMk id="4" creationId="{FC119B93-B8AC-3E4B-BE02-BFDDDA4A726B}"/>
          </ac:spMkLst>
        </pc:spChg>
        <pc:spChg chg="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97136815" sldId="288"/>
            <ac:spMk id="5" creationId="{DDFB1B82-9E1C-E24F-81A5-0A839B5918F1}"/>
          </ac:spMkLst>
        </pc:spChg>
        <pc:spChg chg="add del mod">
          <ac:chgData name="Valentina Neblitt-Jones" userId="ec1c26d2-1245-4e8c-b17b-701b1932701b" providerId="ADAL" clId="{0F230925-9C5B-8A4B-8C8A-C033D29856F2}" dt="2020-10-21T20:13:27.410" v="6409"/>
          <ac:spMkLst>
            <pc:docMk/>
            <pc:sldMk cId="3997136815" sldId="288"/>
            <ac:spMk id="6" creationId="{1603BB2E-7E87-024F-893B-14DC3B54300A}"/>
          </ac:spMkLst>
        </pc:spChg>
        <pc:spChg chg="add del mod">
          <ac:chgData name="Valentina Neblitt-Jones" userId="ec1c26d2-1245-4e8c-b17b-701b1932701b" providerId="ADAL" clId="{0F230925-9C5B-8A4B-8C8A-C033D29856F2}" dt="2020-10-21T20:14:48.805" v="6412" actId="478"/>
          <ac:spMkLst>
            <pc:docMk/>
            <pc:sldMk cId="3997136815" sldId="288"/>
            <ac:spMk id="7" creationId="{13789C36-2A6F-FA4E-B0A6-0FD992A56272}"/>
          </ac:spMkLst>
        </pc:spChg>
        <pc:spChg chg="add mod or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997136815" sldId="288"/>
            <ac:spMk id="8" creationId="{AE3CB3B9-4048-2447-BED0-8BC6ABE80539}"/>
          </ac:spMkLst>
        </pc:spChg>
      </pc:sldChg>
      <pc:sldChg chg="addSp delSp modSp new mod">
        <pc:chgData name="Valentina Neblitt-Jones" userId="ec1c26d2-1245-4e8c-b17b-701b1932701b" providerId="ADAL" clId="{0F230925-9C5B-8A4B-8C8A-C033D29856F2}" dt="2020-10-22T03:54:47.755" v="8685" actId="20577"/>
        <pc:sldMkLst>
          <pc:docMk/>
          <pc:sldMk cId="3590486477" sldId="289"/>
        </pc:sldMkLst>
        <pc:spChg chg="mod">
          <ac:chgData name="Valentina Neblitt-Jones" userId="ec1c26d2-1245-4e8c-b17b-701b1932701b" providerId="ADAL" clId="{0F230925-9C5B-8A4B-8C8A-C033D29856F2}" dt="2020-10-21T20:35:14.609" v="7074" actId="20577"/>
          <ac:spMkLst>
            <pc:docMk/>
            <pc:sldMk cId="3590486477" sldId="289"/>
            <ac:spMk id="2" creationId="{630AAABA-C7AD-B046-A095-911CD6AE4E84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90486477" sldId="289"/>
            <ac:spMk id="3" creationId="{4D53BB72-704D-0048-8AEF-A0D73073AA68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90486477" sldId="289"/>
            <ac:spMk id="4" creationId="{CC7C4941-3944-4E4F-BBC5-E0ECF44198AF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3590486477" sldId="289"/>
            <ac:spMk id="5" creationId="{A2379A61-0366-8C42-8B5D-3EB067A93623}"/>
          </ac:spMkLst>
        </pc:spChg>
        <pc:spChg chg="add del mod">
          <ac:chgData name="Valentina Neblitt-Jones" userId="ec1c26d2-1245-4e8c-b17b-701b1932701b" providerId="ADAL" clId="{0F230925-9C5B-8A4B-8C8A-C033D29856F2}" dt="2020-10-21T18:36:27.334" v="4608" actId="478"/>
          <ac:spMkLst>
            <pc:docMk/>
            <pc:sldMk cId="3590486477" sldId="289"/>
            <ac:spMk id="8" creationId="{85ECA5B1-9F13-9149-8896-6B51761E5F35}"/>
          </ac:spMkLst>
        </pc:spChg>
        <pc:spChg chg="add del mod">
          <ac:chgData name="Valentina Neblitt-Jones" userId="ec1c26d2-1245-4e8c-b17b-701b1932701b" providerId="ADAL" clId="{0F230925-9C5B-8A4B-8C8A-C033D29856F2}" dt="2020-10-21T18:36:24.710" v="4607" actId="478"/>
          <ac:spMkLst>
            <pc:docMk/>
            <pc:sldMk cId="3590486477" sldId="289"/>
            <ac:spMk id="9" creationId="{9377BD44-D4CE-DE48-BB66-CBDDB0A8ED64}"/>
          </ac:spMkLst>
        </pc:spChg>
        <pc:spChg chg="add mod">
          <ac:chgData name="Valentina Neblitt-Jones" userId="ec1c26d2-1245-4e8c-b17b-701b1932701b" providerId="ADAL" clId="{0F230925-9C5B-8A4B-8C8A-C033D29856F2}" dt="2020-10-22T03:54:11.834" v="8647" actId="1076"/>
          <ac:spMkLst>
            <pc:docMk/>
            <pc:sldMk cId="3590486477" sldId="289"/>
            <ac:spMk id="10" creationId="{81A2AFAD-A5FB-E64A-8D9C-1297FF1F6B3C}"/>
          </ac:spMkLst>
        </pc:spChg>
        <pc:graphicFrameChg chg="add mod modGraphic">
          <ac:chgData name="Valentina Neblitt-Jones" userId="ec1c26d2-1245-4e8c-b17b-701b1932701b" providerId="ADAL" clId="{0F230925-9C5B-8A4B-8C8A-C033D29856F2}" dt="2020-10-22T03:54:47.755" v="8685" actId="20577"/>
          <ac:graphicFrameMkLst>
            <pc:docMk/>
            <pc:sldMk cId="3590486477" sldId="289"/>
            <ac:graphicFrameMk id="6" creationId="{9E80F2EC-7CBF-9048-967F-374197E11C8C}"/>
          </ac:graphicFrameMkLst>
        </pc:graphicFrameChg>
        <pc:graphicFrameChg chg="add del mod modGraphic">
          <ac:chgData name="Valentina Neblitt-Jones" userId="ec1c26d2-1245-4e8c-b17b-701b1932701b" providerId="ADAL" clId="{0F230925-9C5B-8A4B-8C8A-C033D29856F2}" dt="2020-10-21T18:35:52.877" v="4566" actId="478"/>
          <ac:graphicFrameMkLst>
            <pc:docMk/>
            <pc:sldMk cId="3590486477" sldId="289"/>
            <ac:graphicFrameMk id="7" creationId="{8A7794E5-DBDA-4144-9028-289426CACC7B}"/>
          </ac:graphicFrameMkLst>
        </pc:graphicFrameChg>
      </pc:sldChg>
      <pc:sldChg chg="addSp delSp modSp new mod">
        <pc:chgData name="Valentina Neblitt-Jones" userId="ec1c26d2-1245-4e8c-b17b-701b1932701b" providerId="ADAL" clId="{0F230925-9C5B-8A4B-8C8A-C033D29856F2}" dt="2020-10-22T03:55:29.092" v="8756" actId="14734"/>
        <pc:sldMkLst>
          <pc:docMk/>
          <pc:sldMk cId="4030215445" sldId="290"/>
        </pc:sldMkLst>
        <pc:spChg chg="mod">
          <ac:chgData name="Valentina Neblitt-Jones" userId="ec1c26d2-1245-4e8c-b17b-701b1932701b" providerId="ADAL" clId="{0F230925-9C5B-8A4B-8C8A-C033D29856F2}" dt="2020-10-21T18:25:03.059" v="4305" actId="20577"/>
          <ac:spMkLst>
            <pc:docMk/>
            <pc:sldMk cId="4030215445" sldId="290"/>
            <ac:spMk id="2" creationId="{E11AD85E-4E31-844A-9B49-EAA06D84AEB2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030215445" sldId="290"/>
            <ac:spMk id="3" creationId="{EE22C61A-60C5-2242-8DF6-E5F57482DA6B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030215445" sldId="290"/>
            <ac:spMk id="4" creationId="{D12DBED0-28B8-8448-AA1E-15BE0244E021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4030215445" sldId="290"/>
            <ac:spMk id="5" creationId="{1AAF4DC2-6F2E-2B40-A2AD-C4D033DCFD39}"/>
          </ac:spMkLst>
        </pc:spChg>
        <pc:spChg chg="add del mod">
          <ac:chgData name="Valentina Neblitt-Jones" userId="ec1c26d2-1245-4e8c-b17b-701b1932701b" providerId="ADAL" clId="{0F230925-9C5B-8A4B-8C8A-C033D29856F2}" dt="2020-10-21T18:38:14.963" v="4697" actId="478"/>
          <ac:spMkLst>
            <pc:docMk/>
            <pc:sldMk cId="4030215445" sldId="290"/>
            <ac:spMk id="8" creationId="{E9E69A7A-D155-C746-8FA0-7BC0A4469957}"/>
          </ac:spMkLst>
        </pc:spChg>
        <pc:spChg chg="add del mod">
          <ac:chgData name="Valentina Neblitt-Jones" userId="ec1c26d2-1245-4e8c-b17b-701b1932701b" providerId="ADAL" clId="{0F230925-9C5B-8A4B-8C8A-C033D29856F2}" dt="2020-10-21T18:38:11.345" v="4696" actId="478"/>
          <ac:spMkLst>
            <pc:docMk/>
            <pc:sldMk cId="4030215445" sldId="290"/>
            <ac:spMk id="9" creationId="{745BB7EC-353C-F549-9DAC-0E2663E31460}"/>
          </ac:spMkLst>
        </pc:spChg>
        <pc:spChg chg="add mod">
          <ac:chgData name="Valentina Neblitt-Jones" userId="ec1c26d2-1245-4e8c-b17b-701b1932701b" providerId="ADAL" clId="{0F230925-9C5B-8A4B-8C8A-C033D29856F2}" dt="2020-10-21T20:39:35.666" v="7279" actId="20577"/>
          <ac:spMkLst>
            <pc:docMk/>
            <pc:sldMk cId="4030215445" sldId="290"/>
            <ac:spMk id="10" creationId="{788C7867-6A3C-2A4D-94F7-412BC5CEA19D}"/>
          </ac:spMkLst>
        </pc:spChg>
        <pc:graphicFrameChg chg="add mod modGraphic">
          <ac:chgData name="Valentina Neblitt-Jones" userId="ec1c26d2-1245-4e8c-b17b-701b1932701b" providerId="ADAL" clId="{0F230925-9C5B-8A4B-8C8A-C033D29856F2}" dt="2020-10-22T03:55:29.092" v="8756" actId="14734"/>
          <ac:graphicFrameMkLst>
            <pc:docMk/>
            <pc:sldMk cId="4030215445" sldId="290"/>
            <ac:graphicFrameMk id="6" creationId="{ADE05AAA-A8BB-C14F-9918-87D1E5A6728D}"/>
          </ac:graphicFrameMkLst>
        </pc:graphicFrameChg>
        <pc:graphicFrameChg chg="add del mod modGraphic">
          <ac:chgData name="Valentina Neblitt-Jones" userId="ec1c26d2-1245-4e8c-b17b-701b1932701b" providerId="ADAL" clId="{0F230925-9C5B-8A4B-8C8A-C033D29856F2}" dt="2020-10-21T18:37:47.433" v="4633" actId="478"/>
          <ac:graphicFrameMkLst>
            <pc:docMk/>
            <pc:sldMk cId="4030215445" sldId="290"/>
            <ac:graphicFrameMk id="7" creationId="{E26E9534-2CD4-864B-833B-846F0FEFB6F5}"/>
          </ac:graphicFrameMkLst>
        </pc:graphicFrameChg>
      </pc:sldChg>
      <pc:sldChg chg="addSp delSp modSp new mod">
        <pc:chgData name="Valentina Neblitt-Jones" userId="ec1c26d2-1245-4e8c-b17b-701b1932701b" providerId="ADAL" clId="{0F230925-9C5B-8A4B-8C8A-C033D29856F2}" dt="2020-10-22T03:56:03.238" v="8803" actId="20577"/>
        <pc:sldMkLst>
          <pc:docMk/>
          <pc:sldMk cId="1428410526" sldId="291"/>
        </pc:sldMkLst>
        <pc:spChg chg="mod">
          <ac:chgData name="Valentina Neblitt-Jones" userId="ec1c26d2-1245-4e8c-b17b-701b1932701b" providerId="ADAL" clId="{0F230925-9C5B-8A4B-8C8A-C033D29856F2}" dt="2020-10-21T14:58:52.847" v="3732" actId="1076"/>
          <ac:spMkLst>
            <pc:docMk/>
            <pc:sldMk cId="1428410526" sldId="291"/>
            <ac:spMk id="2" creationId="{A1138B58-7C2A-B047-86A4-2520B7D163C9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28410526" sldId="291"/>
            <ac:spMk id="3" creationId="{A8B56254-FBC0-D245-8CC6-015F06EFF076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28410526" sldId="291"/>
            <ac:spMk id="4" creationId="{A710EDE7-F975-7E45-839F-4EF4A66BB5D5}"/>
          </ac:spMkLst>
        </pc:spChg>
        <pc:spChg chg="mod">
          <ac:chgData name="Valentina Neblitt-Jones" userId="ec1c26d2-1245-4e8c-b17b-701b1932701b" providerId="ADAL" clId="{0F230925-9C5B-8A4B-8C8A-C033D29856F2}" dt="2020-10-21T21:04:46.991" v="8450"/>
          <ac:spMkLst>
            <pc:docMk/>
            <pc:sldMk cId="1428410526" sldId="291"/>
            <ac:spMk id="5" creationId="{1B8022B3-88C0-054A-B859-5CBF8EE80079}"/>
          </ac:spMkLst>
        </pc:spChg>
        <pc:spChg chg="add del mod">
          <ac:chgData name="Valentina Neblitt-Jones" userId="ec1c26d2-1245-4e8c-b17b-701b1932701b" providerId="ADAL" clId="{0F230925-9C5B-8A4B-8C8A-C033D29856F2}" dt="2020-10-21T19:21:34.912" v="5249" actId="478"/>
          <ac:spMkLst>
            <pc:docMk/>
            <pc:sldMk cId="1428410526" sldId="291"/>
            <ac:spMk id="8" creationId="{8099F700-269D-7449-B0F6-46C25D168639}"/>
          </ac:spMkLst>
        </pc:spChg>
        <pc:spChg chg="add del mod">
          <ac:chgData name="Valentina Neblitt-Jones" userId="ec1c26d2-1245-4e8c-b17b-701b1932701b" providerId="ADAL" clId="{0F230925-9C5B-8A4B-8C8A-C033D29856F2}" dt="2020-10-21T19:21:37.283" v="5250" actId="478"/>
          <ac:spMkLst>
            <pc:docMk/>
            <pc:sldMk cId="1428410526" sldId="291"/>
            <ac:spMk id="9" creationId="{18734865-A9B0-7643-9B8B-E049DCD843DF}"/>
          </ac:spMkLst>
        </pc:spChg>
        <pc:spChg chg="add mod">
          <ac:chgData name="Valentina Neblitt-Jones" userId="ec1c26d2-1245-4e8c-b17b-701b1932701b" providerId="ADAL" clId="{0F230925-9C5B-8A4B-8C8A-C033D29856F2}" dt="2020-10-21T20:38:21.303" v="7247" actId="20577"/>
          <ac:spMkLst>
            <pc:docMk/>
            <pc:sldMk cId="1428410526" sldId="291"/>
            <ac:spMk id="10" creationId="{7DFE790F-0C84-6E4A-8C48-8E663115B71F}"/>
          </ac:spMkLst>
        </pc:spChg>
        <pc:graphicFrameChg chg="add mod modGraphic">
          <ac:chgData name="Valentina Neblitt-Jones" userId="ec1c26d2-1245-4e8c-b17b-701b1932701b" providerId="ADAL" clId="{0F230925-9C5B-8A4B-8C8A-C033D29856F2}" dt="2020-10-22T03:56:03.238" v="8803" actId="20577"/>
          <ac:graphicFrameMkLst>
            <pc:docMk/>
            <pc:sldMk cId="1428410526" sldId="291"/>
            <ac:graphicFrameMk id="6" creationId="{2BA595DA-D361-8540-9D30-E340393D0D54}"/>
          </ac:graphicFrameMkLst>
        </pc:graphicFrameChg>
        <pc:graphicFrameChg chg="add del mod">
          <ac:chgData name="Valentina Neblitt-Jones" userId="ec1c26d2-1245-4e8c-b17b-701b1932701b" providerId="ADAL" clId="{0F230925-9C5B-8A4B-8C8A-C033D29856F2}" dt="2020-10-21T19:21:25.777" v="5247" actId="478"/>
          <ac:graphicFrameMkLst>
            <pc:docMk/>
            <pc:sldMk cId="1428410526" sldId="291"/>
            <ac:graphicFrameMk id="7" creationId="{60B3E0C3-0378-B24E-BBFE-023F2563FB29}"/>
          </ac:graphicFrameMkLst>
        </pc:graphicFrameChg>
      </pc:sldChg>
      <pc:sldChg chg="addSp delSp modSp add mod">
        <pc:chgData name="Valentina Neblitt-Jones" userId="ec1c26d2-1245-4e8c-b17b-701b1932701b" providerId="ADAL" clId="{0F230925-9C5B-8A4B-8C8A-C033D29856F2}" dt="2020-10-22T04:23:33.647" v="9653" actId="1076"/>
        <pc:sldMkLst>
          <pc:docMk/>
          <pc:sldMk cId="2894611800" sldId="292"/>
        </pc:sldMkLst>
        <pc:spChg chg="add mod">
          <ac:chgData name="Valentina Neblitt-Jones" userId="ec1c26d2-1245-4e8c-b17b-701b1932701b" providerId="ADAL" clId="{0F230925-9C5B-8A4B-8C8A-C033D29856F2}" dt="2020-10-22T04:20:41.826" v="9501" actId="20577"/>
          <ac:spMkLst>
            <pc:docMk/>
            <pc:sldMk cId="2894611800" sldId="292"/>
            <ac:spMk id="2" creationId="{BD067A73-A5C1-9D4E-9038-16BC8424B8BF}"/>
          </ac:spMkLst>
        </pc:spChg>
        <pc:spChg chg="del">
          <ac:chgData name="Valentina Neblitt-Jones" userId="ec1c26d2-1245-4e8c-b17b-701b1932701b" providerId="ADAL" clId="{0F230925-9C5B-8A4B-8C8A-C033D29856F2}" dt="2020-10-22T03:58:20.148" v="8814" actId="478"/>
          <ac:spMkLst>
            <pc:docMk/>
            <pc:sldMk cId="2894611800" sldId="292"/>
            <ac:spMk id="3" creationId="{D4947C54-BCDA-FD48-ABDE-386932191008}"/>
          </ac:spMkLst>
        </pc:spChg>
        <pc:spChg chg="mod">
          <ac:chgData name="Valentina Neblitt-Jones" userId="ec1c26d2-1245-4e8c-b17b-701b1932701b" providerId="ADAL" clId="{0F230925-9C5B-8A4B-8C8A-C033D29856F2}" dt="2020-10-22T04:03:18.899" v="8967" actId="14100"/>
          <ac:spMkLst>
            <pc:docMk/>
            <pc:sldMk cId="2894611800" sldId="292"/>
            <ac:spMk id="7" creationId="{015A141D-8A68-D34D-B5B7-D8A7C8D656AD}"/>
          </ac:spMkLst>
        </pc:spChg>
        <pc:spChg chg="mod">
          <ac:chgData name="Valentina Neblitt-Jones" userId="ec1c26d2-1245-4e8c-b17b-701b1932701b" providerId="ADAL" clId="{0F230925-9C5B-8A4B-8C8A-C033D29856F2}" dt="2020-10-22T04:00:48.750" v="8901" actId="1076"/>
          <ac:spMkLst>
            <pc:docMk/>
            <pc:sldMk cId="2894611800" sldId="292"/>
            <ac:spMk id="8" creationId="{315A628A-CFC0-B74C-A7BC-C8D1C3944F50}"/>
          </ac:spMkLst>
        </pc:spChg>
        <pc:spChg chg="del">
          <ac:chgData name="Valentina Neblitt-Jones" userId="ec1c26d2-1245-4e8c-b17b-701b1932701b" providerId="ADAL" clId="{0F230925-9C5B-8A4B-8C8A-C033D29856F2}" dt="2020-10-22T03:58:44.489" v="8818" actId="478"/>
          <ac:spMkLst>
            <pc:docMk/>
            <pc:sldMk cId="2894611800" sldId="292"/>
            <ac:spMk id="11" creationId="{8F33C175-1995-2943-A8FC-99DB9FFD0BA7}"/>
          </ac:spMkLst>
        </pc:spChg>
        <pc:spChg chg="add mod">
          <ac:chgData name="Valentina Neblitt-Jones" userId="ec1c26d2-1245-4e8c-b17b-701b1932701b" providerId="ADAL" clId="{0F230925-9C5B-8A4B-8C8A-C033D29856F2}" dt="2020-10-22T04:21:40.364" v="9601" actId="1076"/>
          <ac:spMkLst>
            <pc:docMk/>
            <pc:sldMk cId="2894611800" sldId="292"/>
            <ac:spMk id="12" creationId="{597A8E78-6379-C14E-AF22-7A1FB7B168CE}"/>
          </ac:spMkLst>
        </pc:spChg>
        <pc:spChg chg="add mod">
          <ac:chgData name="Valentina Neblitt-Jones" userId="ec1c26d2-1245-4e8c-b17b-701b1932701b" providerId="ADAL" clId="{0F230925-9C5B-8A4B-8C8A-C033D29856F2}" dt="2020-10-22T04:23:33.647" v="9653" actId="1076"/>
          <ac:spMkLst>
            <pc:docMk/>
            <pc:sldMk cId="2894611800" sldId="292"/>
            <ac:spMk id="13" creationId="{C4DA0888-A253-ED4F-8B3B-B15F3288B351}"/>
          </ac:spMkLst>
        </pc:spChg>
        <pc:picChg chg="mod modCrop">
          <ac:chgData name="Valentina Neblitt-Jones" userId="ec1c26d2-1245-4e8c-b17b-701b1932701b" providerId="ADAL" clId="{0F230925-9C5B-8A4B-8C8A-C033D29856F2}" dt="2020-10-22T04:03:32.243" v="8970" actId="14100"/>
          <ac:picMkLst>
            <pc:docMk/>
            <pc:sldMk cId="2894611800" sldId="292"/>
            <ac:picMk id="9" creationId="{EF708FA4-3C40-324A-9020-BEA61770533F}"/>
          </ac:picMkLst>
        </pc:picChg>
        <pc:picChg chg="del">
          <ac:chgData name="Valentina Neblitt-Jones" userId="ec1c26d2-1245-4e8c-b17b-701b1932701b" providerId="ADAL" clId="{0F230925-9C5B-8A4B-8C8A-C033D29856F2}" dt="2020-10-22T03:58:12.545" v="8813" actId="478"/>
          <ac:picMkLst>
            <pc:docMk/>
            <pc:sldMk cId="2894611800" sldId="292"/>
            <ac:picMk id="10" creationId="{870F92E1-09C8-EE45-8934-E22B000E83B9}"/>
          </ac:picMkLst>
        </pc:picChg>
      </pc:sldChg>
      <pc:sldMasterChg chg="modSldLayout">
        <pc:chgData name="Valentina Neblitt-Jones" userId="ec1c26d2-1245-4e8c-b17b-701b1932701b" providerId="ADAL" clId="{0F230925-9C5B-8A4B-8C8A-C033D29856F2}" dt="2020-10-20T23:10:12.760" v="2102" actId="478"/>
        <pc:sldMasterMkLst>
          <pc:docMk/>
          <pc:sldMasterMk cId="449399215" sldId="2147483648"/>
        </pc:sldMasterMkLst>
        <pc:sldLayoutChg chg="addSp delSp modSp mod">
          <pc:chgData name="Valentina Neblitt-Jones" userId="ec1c26d2-1245-4e8c-b17b-701b1932701b" providerId="ADAL" clId="{0F230925-9C5B-8A4B-8C8A-C033D29856F2}" dt="2020-10-20T23:10:12.760" v="2102" actId="478"/>
          <pc:sldLayoutMkLst>
            <pc:docMk/>
            <pc:sldMasterMk cId="449399215" sldId="2147483648"/>
            <pc:sldLayoutMk cId="3134615056" sldId="2147483654"/>
          </pc:sldLayoutMkLst>
          <pc:spChg chg="mod">
            <ac:chgData name="Valentina Neblitt-Jones" userId="ec1c26d2-1245-4e8c-b17b-701b1932701b" providerId="ADAL" clId="{0F230925-9C5B-8A4B-8C8A-C033D29856F2}" dt="2020-10-20T23:09:38.447" v="2094" actId="20577"/>
            <ac:spMkLst>
              <pc:docMk/>
              <pc:sldMasterMk cId="449399215" sldId="2147483648"/>
              <pc:sldLayoutMk cId="3134615056" sldId="2147483654"/>
              <ac:spMk id="3" creationId="{BF295295-6A7D-5548-8233-1F55F823C352}"/>
            </ac:spMkLst>
          </pc:spChg>
          <pc:picChg chg="add del mod">
            <ac:chgData name="Valentina Neblitt-Jones" userId="ec1c26d2-1245-4e8c-b17b-701b1932701b" providerId="ADAL" clId="{0F230925-9C5B-8A4B-8C8A-C033D29856F2}" dt="2020-10-20T23:10:12.760" v="2102" actId="478"/>
            <ac:picMkLst>
              <pc:docMk/>
              <pc:sldMasterMk cId="449399215" sldId="2147483648"/>
              <pc:sldLayoutMk cId="3134615056" sldId="2147483654"/>
              <ac:picMk id="7" creationId="{27BD0754-0FCA-374F-8148-2CADAEC1F5E6}"/>
            </ac:picMkLst>
          </pc:picChg>
        </pc:sldLayoutChg>
        <pc:sldLayoutChg chg="modSp mod">
          <pc:chgData name="Valentina Neblitt-Jones" userId="ec1c26d2-1245-4e8c-b17b-701b1932701b" providerId="ADAL" clId="{0F230925-9C5B-8A4B-8C8A-C033D29856F2}" dt="2020-10-19T15:26:53.726" v="1753" actId="20577"/>
          <pc:sldLayoutMkLst>
            <pc:docMk/>
            <pc:sldMasterMk cId="449399215" sldId="2147483648"/>
            <pc:sldLayoutMk cId="2586620446" sldId="2147483655"/>
          </pc:sldLayoutMkLst>
          <pc:spChg chg="mod">
            <ac:chgData name="Valentina Neblitt-Jones" userId="ec1c26d2-1245-4e8c-b17b-701b1932701b" providerId="ADAL" clId="{0F230925-9C5B-8A4B-8C8A-C033D29856F2}" dt="2020-10-19T15:26:53.726" v="1753" actId="20577"/>
            <ac:spMkLst>
              <pc:docMk/>
              <pc:sldMasterMk cId="449399215" sldId="2147483648"/>
              <pc:sldLayoutMk cId="2586620446" sldId="2147483655"/>
              <ac:spMk id="2" creationId="{66DB1C8E-F09E-0541-925F-58C9FD54051C}"/>
            </ac:spMkLst>
          </pc:spChg>
        </pc:sldLayoutChg>
      </pc:sldMasterChg>
    </pc:docChg>
  </pc:docChgLst>
  <pc:docChgLst>
    <pc:chgData name="Valentina Neblitt-Jones" userId="ec1c26d2-1245-4e8c-b17b-701b1932701b" providerId="ADAL" clId="{ADF4C8CC-722F-0043-9305-179414CAB86B}"/>
    <pc:docChg chg="delSld modSld">
      <pc:chgData name="Valentina Neblitt-Jones" userId="ec1c26d2-1245-4e8c-b17b-701b1932701b" providerId="ADAL" clId="{ADF4C8CC-722F-0043-9305-179414CAB86B}" dt="2020-10-19T23:42:27.988" v="13" actId="2696"/>
      <pc:docMkLst>
        <pc:docMk/>
      </pc:docMkLst>
      <pc:sldChg chg="del">
        <pc:chgData name="Valentina Neblitt-Jones" userId="ec1c26d2-1245-4e8c-b17b-701b1932701b" providerId="ADAL" clId="{ADF4C8CC-722F-0043-9305-179414CAB86B}" dt="2020-10-19T23:42:27.988" v="13" actId="2696"/>
        <pc:sldMkLst>
          <pc:docMk/>
          <pc:sldMk cId="2941526977" sldId="277"/>
        </pc:sldMkLst>
      </pc:sldChg>
      <pc:sldChg chg="addSp modSp mod">
        <pc:chgData name="Valentina Neblitt-Jones" userId="ec1c26d2-1245-4e8c-b17b-701b1932701b" providerId="ADAL" clId="{ADF4C8CC-722F-0043-9305-179414CAB86B}" dt="2020-10-19T23:24:08.293" v="12" actId="20577"/>
        <pc:sldMkLst>
          <pc:docMk/>
          <pc:sldMk cId="203828039" sldId="278"/>
        </pc:sldMkLst>
        <pc:spChg chg="add mod">
          <ac:chgData name="Valentina Neblitt-Jones" userId="ec1c26d2-1245-4e8c-b17b-701b1932701b" providerId="ADAL" clId="{ADF4C8CC-722F-0043-9305-179414CAB86B}" dt="2020-10-19T23:18:22.298" v="4" actId="1582"/>
          <ac:spMkLst>
            <pc:docMk/>
            <pc:sldMk cId="203828039" sldId="278"/>
            <ac:spMk id="8" creationId="{7FC91138-2BCF-D94E-96CE-1185B55C308D}"/>
          </ac:spMkLst>
        </pc:spChg>
        <pc:spChg chg="add mod">
          <ac:chgData name="Valentina Neblitt-Jones" userId="ec1c26d2-1245-4e8c-b17b-701b1932701b" providerId="ADAL" clId="{ADF4C8CC-722F-0043-9305-179414CAB86B}" dt="2020-10-19T23:24:08.293" v="12" actId="20577"/>
          <ac:spMkLst>
            <pc:docMk/>
            <pc:sldMk cId="203828039" sldId="278"/>
            <ac:spMk id="11" creationId="{636C813D-8D44-6B4B-BA08-BD8300B29846}"/>
          </ac:spMkLst>
        </pc:spChg>
        <pc:picChg chg="mod">
          <ac:chgData name="Valentina Neblitt-Jones" userId="ec1c26d2-1245-4e8c-b17b-701b1932701b" providerId="ADAL" clId="{ADF4C8CC-722F-0043-9305-179414CAB86B}" dt="2020-10-19T23:17:43.259" v="0" actId="14100"/>
          <ac:picMkLst>
            <pc:docMk/>
            <pc:sldMk cId="203828039" sldId="278"/>
            <ac:picMk id="7" creationId="{5CCA8E15-CA68-CD4F-BE8C-13F285EAF44B}"/>
          </ac:picMkLst>
        </pc:picChg>
        <pc:cxnChg chg="add mod">
          <ac:chgData name="Valentina Neblitt-Jones" userId="ec1c26d2-1245-4e8c-b17b-701b1932701b" providerId="ADAL" clId="{ADF4C8CC-722F-0043-9305-179414CAB86B}" dt="2020-10-19T23:18:46.897" v="6" actId="1582"/>
          <ac:cxnSpMkLst>
            <pc:docMk/>
            <pc:sldMk cId="203828039" sldId="278"/>
            <ac:cxnSpMk id="10" creationId="{82EE77AA-2B9C-404B-9D9E-C857DE767E1F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A5386-4AF3-3445-9E10-40C8F038F468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F9F65C-79B8-F945-B431-D75F265777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Source #1 for total deaths data. This source is relatively simple compared to JHU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18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Did not find them with </a:t>
            </a:r>
            <a:r>
              <a:rPr lang="en-US" dirty="0" err="1"/>
              <a:t>timetravel.memento.org</a:t>
            </a:r>
            <a:r>
              <a:rPr lang="en-US" dirty="0"/>
              <a:t> either.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87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Source #2 for total death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900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594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 capture - https://</a:t>
            </a:r>
            <a:r>
              <a:rPr lang="en-US" err="1"/>
              <a:t>web.archive.org</a:t>
            </a:r>
            <a:r>
              <a:rPr lang="en-US"/>
              <a:t>/web/20200527221101/https://</a:t>
            </a:r>
            <a:r>
              <a:rPr lang="en-US" err="1"/>
              <a:t>www.washingtonpost.com</a:t>
            </a:r>
            <a:r>
              <a:rPr lang="en-US"/>
              <a:t>/ - did not render the stylesheet</a:t>
            </a:r>
          </a:p>
          <a:p>
            <a:endParaRPr lang="en-US"/>
          </a:p>
          <a:p>
            <a:r>
              <a:rPr lang="en-US"/>
              <a:t>Found captures very early on May 28 which caused me to check May 27.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37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CNN May 28, 2020 @ 08:44:30 </a:t>
            </a:r>
          </a:p>
          <a:p>
            <a:r>
              <a:rPr lang="en-US"/>
              <a:t>https://</a:t>
            </a:r>
            <a:r>
              <a:rPr lang="en-US" err="1"/>
              <a:t>web.archive.org</a:t>
            </a:r>
            <a:r>
              <a:rPr lang="en-US"/>
              <a:t>/web/20200528084430/https://</a:t>
            </a:r>
            <a:r>
              <a:rPr lang="en-US" err="1"/>
              <a:t>www.cnn.com</a:t>
            </a:r>
            <a:r>
              <a:rPr lang="en-US"/>
              <a:t>/</a:t>
            </a:r>
          </a:p>
          <a:p>
            <a:r>
              <a:rPr lang="en-US"/>
              <a:t>reporting about how Fox News is not reporting</a:t>
            </a:r>
            <a:fld id="{D323A899-3E33-3A4C-B796-EBA0D02B52BB}" type="slidenum">
              <a:rPr lang="en-US" smtClean="0"/>
              <a:t>18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59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F9F65C-79B8-F945-B431-D75F2657779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2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916E1-8C52-1046-AD2B-0C30EB0DD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42D78C-3354-AA40-87C7-D807EC8ADA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53E5F-8D03-B045-8D4B-AE951DCED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7AF6B-406D-1A45-A95A-A3A7017A4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9CACD-DF20-154B-A791-18CAF9B6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65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667DA-36B6-CF46-BF78-6A48AA16B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33062F-41A8-B644-95E2-FE443BD677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985DF-9D6D-DA47-9465-361C0E1BA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91F29-0478-6949-922B-C316D763C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466C3-407E-4B4D-A001-4CA5F3A2E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74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2712EC-D842-2048-861D-6F7F882C2D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BDFF4-8145-4748-8D4C-098A2A4B4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1776-89A7-674F-A363-BBCF22CB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0B673-01E7-F347-9D1C-87AFAF014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4B827-89C4-A243-8376-BBE82FA35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52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7C126-9788-4B4E-B1AA-B133942C4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DC5C1-E2F3-8242-8D27-48A677FA9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F6117-75F9-4040-BE2F-0E1C3F04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4C985-899F-F14E-85C0-96167F149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ECF5A-52FF-3F49-8244-90EF6DF34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76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898F9-F944-6848-963A-029748F97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C2228B-C861-E641-AC41-DDC8D8F6D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3B296-6570-8F4C-A402-95F1C61A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585407-1F03-5B48-AD60-04A448E2F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C2309-553E-5D4E-97B4-A551CF16F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1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F17E4-EC89-8144-8558-8AB04943B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C3F08-CDA0-344D-AB0A-70AE2C4DBA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BF973-A911-1C42-9720-3E8712771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597EB-8F35-9F40-A021-17C4945A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9414B-4AA2-7C46-9985-0ADDF871C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A3509C-6F4A-5A4C-8FAF-A65215C7C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269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7A6F3-B284-4245-8C8F-A1EBED743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BCFA24-03B6-8B48-9881-9FD111651B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FF9B2B-FA07-2A40-8AEB-F727E347AE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35258A-F261-E24A-A79C-0C972734FB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A05A71-FEBC-7B4C-8135-B7FF25C8A4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7E213F-32E1-C342-8072-9047EFC63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06EA2F-7653-5E43-B0DF-16E0C3AFB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DB6FD4-F8FC-274C-B86A-FD9AA75B9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3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401A0-9DC0-B84B-A9FF-CE9046F29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295295-6A7D-5548-8233-1F55F823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</a:t>
            </a:r>
            <a:r>
              <a:rPr lang="en-US" err="1"/>
              <a:t>vneblitt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D99A32-7712-C24C-9EB0-5F2E73BB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818DE4-468D-2949-8E04-87B171372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15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DB1C8E-F09E-0541-925F-58C9FD540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5E946-F159-FE4C-93FF-42338B8A7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9D03F-E44D-5340-B31B-73A9C161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20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FD20C-70AF-F24D-B6CA-AF5F71D7B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986C7-7A88-3142-B521-EDFAEE9BC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1C9362-59EB-5741-A799-96605BA80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BC64FB-C436-DD45-B696-68C4AF28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C1171-6FCB-9D4A-AECA-413530EE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C462C-E456-3847-A467-5F1F7E1DB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51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7B2C2-D5B5-854A-B00E-DA75AD889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AE396D-D7E0-1A49-87EB-31D4B1ED8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5A5DB-587E-344E-B090-D966450B6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4DC12-7AA9-A343-BE47-71CD146D3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460E0-CE2C-A74C-90D1-189242BD2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6E3E-7F55-4E49-99BE-301697D22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78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95C87-A9F1-9648-AEEB-83197B3C9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89529F-0172-1148-8598-3535F68B4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CD429-160D-CE4E-B0BB-90B2D7ECE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6609B-998D-604E-9A64-5F8B6C5C96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2DFFF-E707-8141-9119-6FE7D93712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37DBE-B806-864A-9A2B-0F14E91E55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99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archive.is/yyaT7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archive.is/f2jl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2003.09989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06.09082" TargetMode="Externa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eb.archive.org/web/20200527200119/https:/www.nytimes.com/" TargetMode="Externa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527230346/https:/www.washingtonpost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528012103/https:/www.cnn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eb.archive.org/web/20200527221043/https:/abcnews.go.com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921023939/https:/twitter.com/dennismhogan/status/1307722852066525186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eb.archive.org/web/20200528014101/https:/www.washingtonexaminer.com/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eb.archive.org/web/20200527221303/https:/www.foxnews.com/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eb.archive.org/web/20200922165205/https:/www.nytimes.com/" TargetMode="Externa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922185544/https:/www.washingtonpost.com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eb.archive.org/web/20200922155024/https:/www.cnn.com/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922160725/https:/abcnews.go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web.archive.org/web/20200922160917/https:/www.washingtonexaminer.com/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web.archive.org/web/20200922160224/https:/www.foxnews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1018234135/https:/twitter.com/nycsouthpaw/status/1307668885009772546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vid.cdc.gov/covid-data-tracker/#cases_totaldeath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*/https:/covid.cdc.gov/covid-data-tracker/#cases_totaldeath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carbondate.cs.odu.edu/#https://covid.cdc.gov/covid-data-tracker/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cdc.gov/media/releases/2020/s0528-coronavirus-death-toll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eb.archive.org/web/20200923172039/https:/covid.cdc.gov/covid-data-tracker/#cases_casesinlast7days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ronavirus.jhu.edu/map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641E-D34D-6941-AE74-90BBFE7ED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6505" y="445324"/>
            <a:ext cx="9144000" cy="2466253"/>
          </a:xfrm>
        </p:spPr>
        <p:txBody>
          <a:bodyPr>
            <a:normAutofit fontScale="90000"/>
          </a:bodyPr>
          <a:lstStyle/>
          <a:p>
            <a:r>
              <a:rPr lang="en-US" dirty="0"/>
              <a:t>Examining the news media’s treatment of the COVID-19 death milestones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77623C-824C-DD41-BA2C-0B95DCE5B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06967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Valentina Neblitt-Jones</a:t>
            </a:r>
          </a:p>
          <a:p>
            <a:r>
              <a:rPr lang="en-US" dirty="0"/>
              <a:t>CS 895 Web Archiving Forensics – Fall 2020</a:t>
            </a:r>
          </a:p>
          <a:p>
            <a:r>
              <a:rPr lang="en-US" dirty="0"/>
              <a:t>October 22, 2020</a:t>
            </a:r>
          </a:p>
          <a:p>
            <a:r>
              <a:rPr lang="en-US" dirty="0" err="1"/>
              <a:t>vneblitt@gmail.com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752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D270-2373-EA41-8730-A4801FEB2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506" y="365125"/>
            <a:ext cx="11116294" cy="1325563"/>
          </a:xfrm>
        </p:spPr>
        <p:txBody>
          <a:bodyPr/>
          <a:lstStyle/>
          <a:p>
            <a:r>
              <a:rPr lang="en-US" dirty="0"/>
              <a:t>Milestone #1 according to JHU – May 28,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50B47E-A5B9-B84B-886B-FD48B657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BD9016-2FB2-5B40-9D4A-B037AEF31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410" y="1892463"/>
            <a:ext cx="5084955" cy="10169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F5B300-F26B-A743-8EAB-CE77588D21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110" y="1892464"/>
            <a:ext cx="3848100" cy="3721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311789-DB3C-7C49-BF10-F112D79F1ADF}"/>
              </a:ext>
            </a:extLst>
          </p:cNvPr>
          <p:cNvSpPr txBox="1"/>
          <p:nvPr/>
        </p:nvSpPr>
        <p:spPr>
          <a:xfrm>
            <a:off x="918110" y="5815340"/>
            <a:ext cx="3372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4"/>
              </a:rPr>
              <a:t>http://archive.is/yyaT7</a:t>
            </a:r>
            <a:r>
              <a:rPr lang="en-US"/>
              <a:t> 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C43C7F0-B23C-0246-B2EC-79FBB290A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273972"/>
              </p:ext>
            </p:extLst>
          </p:nvPr>
        </p:nvGraphicFramePr>
        <p:xfrm>
          <a:off x="5307367" y="3111229"/>
          <a:ext cx="5420012" cy="2386146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61855">
                  <a:extLst>
                    <a:ext uri="{9D8B030D-6E8A-4147-A177-3AD203B41FA5}">
                      <a16:colId xmlns:a16="http://schemas.microsoft.com/office/drawing/2014/main" val="4166907521"/>
                    </a:ext>
                  </a:extLst>
                </a:gridCol>
                <a:gridCol w="1358157">
                  <a:extLst>
                    <a:ext uri="{9D8B030D-6E8A-4147-A177-3AD203B41FA5}">
                      <a16:colId xmlns:a16="http://schemas.microsoft.com/office/drawing/2014/main" val="1997559698"/>
                    </a:ext>
                  </a:extLst>
                </a:gridCol>
              </a:tblGrid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When Captured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Total Deaths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602618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24 May 2020 06:08:35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97,087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1699828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25 May 2020 06:15:40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97,722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493227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26 May 2020 06:02:57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98,223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900740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27 May 2020 07:07:42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98,929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339262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28 May 2020 06:11:38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100,442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643284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2A8DB-5E15-0F4D-A371-60FFAC45A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8D0E3C-016D-D741-A820-8E177CBE2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2228012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7D270-2373-EA41-8730-A4801FEB2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#2 according to JHU – Sep 22,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50B47E-A5B9-B84B-886B-FD48B657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311789-DB3C-7C49-BF10-F112D79F1ADF}"/>
              </a:ext>
            </a:extLst>
          </p:cNvPr>
          <p:cNvSpPr txBox="1"/>
          <p:nvPr/>
        </p:nvSpPr>
        <p:spPr>
          <a:xfrm>
            <a:off x="838200" y="5446687"/>
            <a:ext cx="3372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3"/>
              </a:rPr>
              <a:t>http://archive.is/f2jlt</a:t>
            </a:r>
            <a:r>
              <a:rPr lang="en-US"/>
              <a:t> 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AC43C7F0-B23C-0246-B2EC-79FBB290A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353248"/>
              </p:ext>
            </p:extLst>
          </p:nvPr>
        </p:nvGraphicFramePr>
        <p:xfrm>
          <a:off x="5082145" y="3315592"/>
          <a:ext cx="5420012" cy="1590764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61855">
                  <a:extLst>
                    <a:ext uri="{9D8B030D-6E8A-4147-A177-3AD203B41FA5}">
                      <a16:colId xmlns:a16="http://schemas.microsoft.com/office/drawing/2014/main" val="4166907521"/>
                    </a:ext>
                  </a:extLst>
                </a:gridCol>
                <a:gridCol w="1358157">
                  <a:extLst>
                    <a:ext uri="{9D8B030D-6E8A-4147-A177-3AD203B41FA5}">
                      <a16:colId xmlns:a16="http://schemas.microsoft.com/office/drawing/2014/main" val="1997559698"/>
                    </a:ext>
                  </a:extLst>
                </a:gridCol>
              </a:tblGrid>
              <a:tr h="397691">
                <a:tc>
                  <a:txBody>
                    <a:bodyPr/>
                    <a:lstStyle/>
                    <a:p>
                      <a:r>
                        <a:rPr lang="en-US" dirty="0"/>
                        <a:t>Memento 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Total Deaths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746644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18 Sep 2020 15:42:32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197,266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1699828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21 Sep 2020 16:17:48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2493227"/>
                  </a:ext>
                </a:extLst>
              </a:tr>
              <a:tr h="397691">
                <a:tc>
                  <a:txBody>
                    <a:bodyPr/>
                    <a:lstStyle/>
                    <a:p>
                      <a:r>
                        <a:rPr lang="en-US"/>
                        <a:t>22 Sep 2020 22:13:57 UTC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200,558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900740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7CC8705-DF29-624E-B799-52205B6C7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110" y="1690688"/>
            <a:ext cx="4028462" cy="33227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D6D7ED-CB7E-004D-9D55-AC8C6EEA36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9929" y="1694147"/>
            <a:ext cx="5190503" cy="849355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F7EA5-C8B7-8E41-BDBD-84DF4770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D96C28D-1799-9A47-B725-BA6D1D262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2176551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255A3-629C-B04D-9920-6C6A99F59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days to study news coverage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2BA48A-601A-3B49-A11F-EEA3631F0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6719"/>
            <a:ext cx="2861441" cy="1499466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100,00 deaths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sz="2400" dirty="0"/>
              <a:t>May 28 – JHU &amp; CDC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FF5634-C7EA-3D49-9E0D-A5A0A067EC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6320" y="1566719"/>
            <a:ext cx="3539359" cy="1778536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200,000 deaths</a:t>
            </a:r>
          </a:p>
          <a:p>
            <a:pPr marL="0" indent="0">
              <a:buNone/>
            </a:pPr>
            <a:endParaRPr lang="en-US" sz="900" dirty="0"/>
          </a:p>
          <a:p>
            <a:pPr marL="0" indent="0">
              <a:buNone/>
            </a:pPr>
            <a:r>
              <a:rPr lang="en-US" sz="2600" dirty="0"/>
              <a:t>Sep 22 - JHU</a:t>
            </a:r>
          </a:p>
          <a:p>
            <a:pPr marL="0" indent="0">
              <a:buNone/>
            </a:pPr>
            <a:r>
              <a:rPr lang="en-US" sz="2600" dirty="0"/>
              <a:t>Sep 23 - CDC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83A72-2200-B54C-A7F0-6B2CBD72E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B4BF4-EE75-9F45-B294-7787503E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3F7C97-F17D-8A4C-8FF8-AC8BE917D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28FC9C-7702-CD4C-B62D-30963EE58C77}"/>
              </a:ext>
            </a:extLst>
          </p:cNvPr>
          <p:cNvSpPr txBox="1"/>
          <p:nvPr/>
        </p:nvSpPr>
        <p:spPr>
          <a:xfrm>
            <a:off x="1078675" y="3856871"/>
            <a:ext cx="83740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the CDC press release and the captures from JHC and CDC, I was able to narrow the dates to focus on.</a:t>
            </a:r>
          </a:p>
          <a:p>
            <a:endParaRPr lang="en-US" sz="2800" dirty="0"/>
          </a:p>
          <a:p>
            <a:r>
              <a:rPr lang="en-US" sz="2800" dirty="0"/>
              <a:t>Moved forward and backward through those dates to find the first occurrence of reaching the milestone.</a:t>
            </a:r>
          </a:p>
        </p:txBody>
      </p:sp>
    </p:spTree>
    <p:extLst>
      <p:ext uri="{BB962C8B-B14F-4D97-AF65-F5344CB8AC3E}">
        <p14:creationId xmlns:p14="http://schemas.microsoft.com/office/powerpoint/2010/main" val="3055423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C91AD-AEF8-E248-A4C8-924ACB59F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news sources to include in the study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C1803A7-FED8-8946-A0F9-E0AFA24F9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6B4BC0-E824-5448-9409-77D5ADD6EF9B}"/>
              </a:ext>
            </a:extLst>
          </p:cNvPr>
          <p:cNvSpPr txBox="1"/>
          <p:nvPr/>
        </p:nvSpPr>
        <p:spPr>
          <a:xfrm>
            <a:off x="838200" y="5290744"/>
            <a:ext cx="777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365 Dots in 2019: Quantifying Attention of News Sources (from Table 1)</a:t>
            </a:r>
          </a:p>
          <a:p>
            <a:r>
              <a:rPr lang="en-US">
                <a:hlinkClick r:id="rId2"/>
              </a:rPr>
              <a:t>https://arxiv.org/abs/2003.09989</a:t>
            </a:r>
            <a:r>
              <a:rPr lang="en-US"/>
              <a:t> 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E15F578-BE64-C04F-BB97-E6DE147F9C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7383673"/>
              </p:ext>
            </p:extLst>
          </p:nvPr>
        </p:nvGraphicFramePr>
        <p:xfrm>
          <a:off x="838200" y="2068085"/>
          <a:ext cx="8127999" cy="259588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1911691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916483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88577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211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Politics USA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Washington Examiner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5594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Vox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Politico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Fox News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659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Huffington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Daily Caller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013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MSNBC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Hill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Conservative Tribune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592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Real Clear Politics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Breitbart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43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The Gateway Pundit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280551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D53CC-DE8C-C242-87E1-B09F9CDAE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D6783A-9FBB-DB40-A66E-8DC222418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4206916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DFB1-EF68-F54B-B6BE-8E49502F3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64" y="298389"/>
            <a:ext cx="10515600" cy="596776"/>
          </a:xfrm>
        </p:spPr>
        <p:txBody>
          <a:bodyPr>
            <a:normAutofit fontScale="90000"/>
          </a:bodyPr>
          <a:lstStyle/>
          <a:p>
            <a:r>
              <a:rPr lang="en-US"/>
              <a:t>Ranking criteria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8C7DF3-1F44-F641-8412-DF28A965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50275F-0842-AD4F-9AE4-C387EF997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13E42-1D5F-7440-948F-F5C05C734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F2C47E-3F8C-0344-A559-FC57F311B66F}"/>
              </a:ext>
            </a:extLst>
          </p:cNvPr>
          <p:cNvSpPr txBox="1"/>
          <p:nvPr/>
        </p:nvSpPr>
        <p:spPr>
          <a:xfrm>
            <a:off x="7292437" y="1377911"/>
            <a:ext cx="42860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/>
              <a:t>Things not considered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Live streams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Video stories/video clips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Opinion pieces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1B8B3A-6F60-024F-86D5-BF7749E21F9B}"/>
              </a:ext>
            </a:extLst>
          </p:cNvPr>
          <p:cNvSpPr txBox="1"/>
          <p:nvPr/>
        </p:nvSpPr>
        <p:spPr>
          <a:xfrm>
            <a:off x="838200" y="1246909"/>
            <a:ext cx="552697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Things considered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Enormous font/bigger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Inclusion of photo &amp; size of photo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Position/layout (top of page, centered and large, left to right)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Is it in an “article basket”?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Group page content into blocks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CCB3CA-EAC0-5C44-906C-6BFAE5CA31EE}"/>
              </a:ext>
            </a:extLst>
          </p:cNvPr>
          <p:cNvSpPr/>
          <p:nvPr/>
        </p:nvSpPr>
        <p:spPr>
          <a:xfrm>
            <a:off x="5769685" y="5382732"/>
            <a:ext cx="53141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Measuring News Similarity Across Ten U.S. News Sites</a:t>
            </a:r>
          </a:p>
          <a:p>
            <a:r>
              <a:rPr lang="en-US" dirty="0">
                <a:hlinkClick r:id="rId2"/>
              </a:rPr>
              <a:t>https://arxiv.org/abs/1806.09082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9161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7B080-FA6C-FA46-AD52-CD8B70CBC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Milestone #1 – 100,000 deaths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2059B-C8CE-0A4B-8313-D79AA8D944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D615E-52A3-8848-8F32-E7C9AE42C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DBE2C-4992-B945-B138-1A9364A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5D87D-C91B-FC4D-99B4-DE7909D42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844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1E472-F575-B94B-80AA-3894420C3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694" y="136525"/>
            <a:ext cx="10515600" cy="881784"/>
          </a:xfrm>
        </p:spPr>
        <p:txBody>
          <a:bodyPr>
            <a:normAutofit/>
          </a:bodyPr>
          <a:lstStyle/>
          <a:p>
            <a:r>
              <a:rPr lang="en-US"/>
              <a:t>New York Times – May 27, 2020 @ 20:01 UTC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970BE9A-41F7-7B4E-B5D4-FA3F1C601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3AF246-40A3-994D-B716-26BF66827C2F}"/>
              </a:ext>
            </a:extLst>
          </p:cNvPr>
          <p:cNvSpPr/>
          <p:nvPr/>
        </p:nvSpPr>
        <p:spPr>
          <a:xfrm>
            <a:off x="5451765" y="6011835"/>
            <a:ext cx="57704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hlinkClick r:id="rId2"/>
              </a:rPr>
              <a:t>https://web.archive.org/web/20200527200119/https://www.nytimes.com/</a:t>
            </a:r>
            <a:r>
              <a:rPr lang="en-US" sz="1400"/>
              <a:t>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511145A-E648-7440-A7C0-435D7E26D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845007C-5827-4148-A746-19FE08922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4983A3-03D7-044A-89A4-4BCF6D585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71" y="946533"/>
            <a:ext cx="7021476" cy="4828615"/>
          </a:xfrm>
          <a:prstGeom prst="rect">
            <a:avLst/>
          </a:prstGeom>
        </p:spPr>
      </p:pic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5706A30E-46DA-874D-BF5E-3E73BC1FF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019907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5C07D8D-FF85-C14F-A5E0-FDB9DBEF1691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Left</a:t>
            </a:r>
          </a:p>
        </p:txBody>
      </p:sp>
    </p:spTree>
    <p:extLst>
      <p:ext uri="{BB962C8B-B14F-4D97-AF65-F5344CB8AC3E}">
        <p14:creationId xmlns:p14="http://schemas.microsoft.com/office/powerpoint/2010/main" val="831781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9FEC-07A5-634B-B748-D0641B8A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135" y="86055"/>
            <a:ext cx="10515600" cy="929285"/>
          </a:xfrm>
        </p:spPr>
        <p:txBody>
          <a:bodyPr>
            <a:normAutofit fontScale="90000"/>
          </a:bodyPr>
          <a:lstStyle/>
          <a:p>
            <a:r>
              <a:rPr lang="en-US" dirty="0"/>
              <a:t>Washington Post – May 27, 2020 @ 23:03 UTC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E5CABD-8B3D-DC48-B8C5-FAD978090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317EC4-3403-D54E-A387-57D908254054}"/>
              </a:ext>
            </a:extLst>
          </p:cNvPr>
          <p:cNvSpPr/>
          <p:nvPr/>
        </p:nvSpPr>
        <p:spPr>
          <a:xfrm>
            <a:off x="4902964" y="6001836"/>
            <a:ext cx="65008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https://web.archive.org/web/20200527230346/https://www.washingtonpost.com/</a:t>
            </a:r>
            <a:r>
              <a:rPr lang="en-US" sz="1400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129F9-A490-6340-9C16-F9858E397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740D0B6-08F8-FF41-BBC5-825DFCFD2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CC85D5-8A66-5741-B8F8-C342F39F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52" y="787810"/>
            <a:ext cx="7254961" cy="5199208"/>
          </a:xfrm>
          <a:prstGeom prst="rect">
            <a:avLst/>
          </a:prstGeom>
        </p:spPr>
      </p:pic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12ACBD3B-166C-4F4A-8221-047A77DC34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408008"/>
              </p:ext>
            </p:extLst>
          </p:nvPr>
        </p:nvGraphicFramePr>
        <p:xfrm>
          <a:off x="7978838" y="2081918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E87855D-1BC2-4648-802E-A25BCCE785FC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Left</a:t>
            </a:r>
          </a:p>
        </p:txBody>
      </p:sp>
    </p:spTree>
    <p:extLst>
      <p:ext uri="{BB962C8B-B14F-4D97-AF65-F5344CB8AC3E}">
        <p14:creationId xmlns:p14="http://schemas.microsoft.com/office/powerpoint/2010/main" val="1252073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C9082-1D86-6743-9035-D597D0D57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9482"/>
          </a:xfrm>
        </p:spPr>
        <p:txBody>
          <a:bodyPr/>
          <a:lstStyle/>
          <a:p>
            <a:r>
              <a:rPr lang="en-US"/>
              <a:t>CNN – May 28, 2020 @ 01:21 UTC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BD12E32-BBA9-0340-9BF5-3A74550AE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E71FDD-D5D0-814B-B2EA-8560E9218A01}"/>
              </a:ext>
            </a:extLst>
          </p:cNvPr>
          <p:cNvSpPr/>
          <p:nvPr/>
        </p:nvSpPr>
        <p:spPr>
          <a:xfrm>
            <a:off x="5502034" y="5826513"/>
            <a:ext cx="54529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https://web.archive.org/web/20200528012103/https://www.cnn.com/</a:t>
            </a:r>
            <a:r>
              <a:rPr lang="en-US" sz="1400" dirty="0"/>
              <a:t>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3A6328-09A2-EF41-ABA0-98535B151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3CD2E9-F597-0A4E-9969-E0BE0E875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D69285-534B-2347-B312-B0A1E3803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093" y="1172724"/>
            <a:ext cx="6989531" cy="4590303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33EC4FD8-0F34-944A-B9C6-26A834836D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750251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0E7EFAA-4194-2043-A3F4-F6CCB8413662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3214061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5C63D-7CDF-C642-8565-C425D0731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2689"/>
          </a:xfrm>
        </p:spPr>
        <p:txBody>
          <a:bodyPr/>
          <a:lstStyle/>
          <a:p>
            <a:r>
              <a:rPr lang="en-US" dirty="0"/>
              <a:t>ABC News – May 27, 2020 @ 22:10 UTC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76B969-6D00-A445-BC49-96930174D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69F222-1145-994F-8720-7F6FDE0D0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19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40B127-3688-F84C-95E8-1A36B2622D18}"/>
              </a:ext>
            </a:extLst>
          </p:cNvPr>
          <p:cNvSpPr/>
          <p:nvPr/>
        </p:nvSpPr>
        <p:spPr>
          <a:xfrm>
            <a:off x="6216731" y="6059960"/>
            <a:ext cx="55958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https://web.archive.org/web/20200527221043/https://abcnews.go.com/</a:t>
            </a:r>
            <a:r>
              <a:rPr lang="en-US" sz="1400" dirty="0"/>
              <a:t> 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2EC6D10-8DF4-BA48-8917-61DACF232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E21925-6121-3D41-A950-0825622B8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39" y="1075765"/>
            <a:ext cx="5786961" cy="4995582"/>
          </a:xfrm>
          <a:prstGeom prst="rect">
            <a:avLst/>
          </a:prstGeom>
        </p:spPr>
      </p:pic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058EEF3-FACE-CD48-8007-5D3276968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454837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7053D8E-9DB8-BC47-AC9B-BF0F104EE77F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204177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15A141D-8A68-D34D-B5B7-D8A7C8D65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200861" cy="754823"/>
          </a:xfrm>
        </p:spPr>
        <p:txBody>
          <a:bodyPr/>
          <a:lstStyle/>
          <a:p>
            <a:r>
              <a:rPr lang="en-US" dirty="0"/>
              <a:t>Is the News Media Normalizing Death?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5960D-9302-8C41-BFA9-60C7D67D1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81B57-1564-A64C-A401-8FE8A378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90457-3F13-6A4D-8153-FD4627F94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0F92E1-09C8-EE45-8934-E22B000E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03" y="1041069"/>
            <a:ext cx="9096536" cy="442751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4947C54-BCDA-FD48-ABDE-386932191008}"/>
              </a:ext>
            </a:extLst>
          </p:cNvPr>
          <p:cNvSpPr/>
          <p:nvPr/>
        </p:nvSpPr>
        <p:spPr>
          <a:xfrm>
            <a:off x="353716" y="5948316"/>
            <a:ext cx="85587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https://web.archive.org/web/20200921023939/https://twitter.com/dennismhogan/status/1307722852066525186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4838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43039-D6CF-314A-BE71-FC2378A45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59" y="136526"/>
            <a:ext cx="11424745" cy="925020"/>
          </a:xfrm>
        </p:spPr>
        <p:txBody>
          <a:bodyPr>
            <a:normAutofit fontScale="90000"/>
          </a:bodyPr>
          <a:lstStyle/>
          <a:p>
            <a:r>
              <a:rPr lang="en-US" dirty="0"/>
              <a:t>Washington Examiner – May 28, 2020 @ 01:14 UTC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3C8933-03B2-5C46-BAAF-8CC50950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C6F46-C2DB-E74F-919E-AF1D194B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EDE84F-B8EC-A240-93DA-FDE3414200D9}"/>
              </a:ext>
            </a:extLst>
          </p:cNvPr>
          <p:cNvSpPr/>
          <p:nvPr/>
        </p:nvSpPr>
        <p:spPr>
          <a:xfrm>
            <a:off x="3764477" y="5735446"/>
            <a:ext cx="71840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https://web.archive.org/web/20200528014101/https://www.washingtonexaminer.com/</a:t>
            </a:r>
            <a:r>
              <a:rPr lang="en-US" sz="1400" dirty="0"/>
              <a:t>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41FE40-946A-074C-9D43-B35A3DD6F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BA6F8C-05A6-C046-86DE-203D22F54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968665"/>
            <a:ext cx="8407400" cy="4737100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06EDAD9-2D71-7547-9CC8-92409B1EA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1055967"/>
              </p:ext>
            </p:extLst>
          </p:nvPr>
        </p:nvGraphicFramePr>
        <p:xfrm>
          <a:off x="8564088" y="1893685"/>
          <a:ext cx="3424712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2356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12356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AEFE0FC-9B3C-E44A-A1FC-EEADA52D3CAD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1989937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F8596-1759-EA44-9D6E-A354442A9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877"/>
            <a:ext cx="10515600" cy="605373"/>
          </a:xfrm>
        </p:spPr>
        <p:txBody>
          <a:bodyPr>
            <a:normAutofit fontScale="90000"/>
          </a:bodyPr>
          <a:lstStyle/>
          <a:p>
            <a:r>
              <a:rPr lang="en-US" dirty="0"/>
              <a:t>Fox News – May 27, 2020 @ 22:13 UTC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1D19BD-83A0-F444-8C1A-44B5880C0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B865AE-C5D4-E144-A858-4BBE2B62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31529D-603C-7F4E-B843-C13D269C484E}"/>
              </a:ext>
            </a:extLst>
          </p:cNvPr>
          <p:cNvSpPr/>
          <p:nvPr/>
        </p:nvSpPr>
        <p:spPr>
          <a:xfrm>
            <a:off x="5373637" y="6015556"/>
            <a:ext cx="57196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https://web.archive.org/web/20200527221303/https://www.foxnews.com/</a:t>
            </a:r>
            <a:r>
              <a:rPr lang="en-US" sz="1400" dirty="0"/>
              <a:t>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21F907-192D-844C-AFC7-BA524CA8E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996168A-64BE-EF4E-911D-E32EE697C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30" y="730251"/>
            <a:ext cx="4958407" cy="5327650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720C41E4-2922-CD4E-A003-D0E9CED7F1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771244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0CF6235-F396-3848-BE8C-67E8332A88BF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1450044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3D078-ACE9-5C45-B8A5-50686E42E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3654"/>
          </a:xfrm>
        </p:spPr>
        <p:txBody>
          <a:bodyPr/>
          <a:lstStyle/>
          <a:p>
            <a:r>
              <a:rPr lang="en-US"/>
              <a:t>Milestone #1 – Within a 5 hour time period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37B5A-3279-5A4F-8B2C-E2FA7F92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EA07A-AF99-F64F-9144-6435AA14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22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0054C-482A-5648-90EE-EF3A619C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4A091FE-343E-604D-8DA4-660D1B79C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531833"/>
              </p:ext>
            </p:extLst>
          </p:nvPr>
        </p:nvGraphicFramePr>
        <p:xfrm>
          <a:off x="1604488" y="1907199"/>
          <a:ext cx="8127999" cy="2225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8792518"/>
                    </a:ext>
                  </a:extLst>
                </a:gridCol>
                <a:gridCol w="810382">
                  <a:extLst>
                    <a:ext uri="{9D8B030D-6E8A-4147-A177-3AD203B41FA5}">
                      <a16:colId xmlns:a16="http://schemas.microsoft.com/office/drawing/2014/main" val="133007494"/>
                    </a:ext>
                  </a:extLst>
                </a:gridCol>
                <a:gridCol w="4608284">
                  <a:extLst>
                    <a:ext uri="{9D8B030D-6E8A-4147-A177-3AD203B41FA5}">
                      <a16:colId xmlns:a16="http://schemas.microsoft.com/office/drawing/2014/main" val="63701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 27, 2020 @ 20:01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4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May 27, 2020 @ 22:10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1722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Fox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May 27, 2020 @ 22:13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745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May 27, 2020 @ 23:03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506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Washington Examiner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May 28, 2020 @ 01:14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May 28, 2020 @ 01:21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504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9211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37AE-63EC-EB43-98AC-E1887E0A1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Milestone #2 – 200,000 deaths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9EABD5-6670-6D41-B007-5F33B8EB7F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B0E18-9581-C14F-8BFD-58F7895D6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5F994-7326-564D-BE3D-10BAAAF14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3CB75-BB63-6848-8676-7597F11F9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820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ED356-D2EC-D949-A349-979C661EA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254" y="59377"/>
            <a:ext cx="10515600" cy="811914"/>
          </a:xfrm>
        </p:spPr>
        <p:txBody>
          <a:bodyPr/>
          <a:lstStyle/>
          <a:p>
            <a:r>
              <a:rPr lang="en-US" dirty="0"/>
              <a:t>New York Times - Sep 22, 2020 @ 16:52 UTC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984D8B-6B94-C441-B40A-C339190A2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56875F-F3EB-564C-9F9F-2395D6A2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F83C78-A6DF-AD48-959A-DE67F7A99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7E3C98-FF35-2045-A0AB-FF44EB1B741C}"/>
              </a:ext>
            </a:extLst>
          </p:cNvPr>
          <p:cNvSpPr/>
          <p:nvPr/>
        </p:nvSpPr>
        <p:spPr>
          <a:xfrm>
            <a:off x="4768992" y="5716299"/>
            <a:ext cx="72538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https://web.archive.org/web/20200922165205/https://www.nytimes.com/</a:t>
            </a:r>
            <a:r>
              <a:rPr lang="en-US" sz="14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37DFFE-3CE8-6148-B415-2C52624FA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26" y="857250"/>
            <a:ext cx="6625014" cy="4649321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0BB0A86D-2AEC-8142-B241-AA4B846047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924206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99B3BF9-E583-2844-82AC-FF80449B3736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Left</a:t>
            </a:r>
          </a:p>
        </p:txBody>
      </p:sp>
    </p:spTree>
    <p:extLst>
      <p:ext uri="{BB962C8B-B14F-4D97-AF65-F5344CB8AC3E}">
        <p14:creationId xmlns:p14="http://schemas.microsoft.com/office/powerpoint/2010/main" val="32190651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FD9FC-F28C-E248-8E41-BFB95C05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8028"/>
          </a:xfrm>
        </p:spPr>
        <p:txBody>
          <a:bodyPr>
            <a:normAutofit fontScale="90000"/>
          </a:bodyPr>
          <a:lstStyle/>
          <a:p>
            <a:r>
              <a:rPr lang="en-US" dirty="0"/>
              <a:t>Washington Post – Sep 22, 2020 @ 18:55 UTC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E585F-E22F-1344-9983-5A3C4BB5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83C51-2E55-1548-966C-4B411C7E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5FC707-877B-524D-9312-1311340A5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CA8E15-CA68-CD4F-BE8C-13F285EAF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740" y="1336848"/>
            <a:ext cx="2377515" cy="357563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6C813D-8D44-6B4B-BA08-BD8300B29846}"/>
              </a:ext>
            </a:extLst>
          </p:cNvPr>
          <p:cNvSpPr/>
          <p:nvPr/>
        </p:nvSpPr>
        <p:spPr>
          <a:xfrm>
            <a:off x="648814" y="5999015"/>
            <a:ext cx="628472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https://web.archive.org/web/20200922185544/https://www.washingtonpost.com/</a:t>
            </a:r>
            <a:r>
              <a:rPr lang="en-US" sz="14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70C36A-B093-B245-A15B-509D621CAC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814" y="976741"/>
            <a:ext cx="5447186" cy="4762005"/>
          </a:xfrm>
          <a:prstGeom prst="rect">
            <a:avLst/>
          </a:prstGeom>
        </p:spPr>
      </p:pic>
      <p:graphicFrame>
        <p:nvGraphicFramePr>
          <p:cNvPr id="12" name="Table 5">
            <a:extLst>
              <a:ext uri="{FF2B5EF4-FFF2-40B4-BE49-F238E27FC236}">
                <a16:creationId xmlns:a16="http://schemas.microsoft.com/office/drawing/2014/main" id="{BAADD9F0-FB2B-A44A-B00A-3429B84320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675860"/>
              </p:ext>
            </p:extLst>
          </p:nvPr>
        </p:nvGraphicFramePr>
        <p:xfrm>
          <a:off x="7801696" y="5078155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2EE77AA-2B9C-404B-9D9E-C857DE767E1F}"/>
              </a:ext>
            </a:extLst>
          </p:cNvPr>
          <p:cNvCxnSpPr>
            <a:cxnSpLocks/>
          </p:cNvCxnSpPr>
          <p:nvPr/>
        </p:nvCxnSpPr>
        <p:spPr>
          <a:xfrm>
            <a:off x="4684945" y="2834902"/>
            <a:ext cx="2058493" cy="8820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FA5A1AA-C19D-FC4B-898F-46E048E7AA13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Left</a:t>
            </a:r>
          </a:p>
        </p:txBody>
      </p:sp>
    </p:spTree>
    <p:extLst>
      <p:ext uri="{BB962C8B-B14F-4D97-AF65-F5344CB8AC3E}">
        <p14:creationId xmlns:p14="http://schemas.microsoft.com/office/powerpoint/2010/main" val="2038280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FD9FC-F28C-E248-8E41-BFB95C059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8028"/>
          </a:xfrm>
        </p:spPr>
        <p:txBody>
          <a:bodyPr>
            <a:normAutofit fontScale="90000"/>
          </a:bodyPr>
          <a:lstStyle/>
          <a:p>
            <a:r>
              <a:rPr lang="en-US" dirty="0"/>
              <a:t>CNN – Sep 22, 2020 @ 15:50 UTC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9E585F-E22F-1344-9983-5A3C4BB59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83C51-2E55-1548-966C-4B411C7E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5FC707-877B-524D-9312-1311340A5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26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9A4B1A-D253-A74E-BE77-3D8D99178468}"/>
              </a:ext>
            </a:extLst>
          </p:cNvPr>
          <p:cNvSpPr/>
          <p:nvPr/>
        </p:nvSpPr>
        <p:spPr>
          <a:xfrm>
            <a:off x="5514417" y="5899136"/>
            <a:ext cx="56127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https://web.archive.org/web/20200922155024/https://www.cnn.com/</a:t>
            </a:r>
            <a:r>
              <a:rPr lang="en-US" sz="1400" dirty="0"/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CCFC57-9192-5144-BBC9-597B2ED7F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12" y="981061"/>
            <a:ext cx="6908551" cy="4768638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B5564B32-E2E8-1844-A919-5A15B94944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736820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E89BE61-41E1-DA4A-B51A-62DFF8E204EF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08700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62630-E30B-5A46-9D7A-AB8397C2F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23" y="136525"/>
            <a:ext cx="10515600" cy="662091"/>
          </a:xfrm>
        </p:spPr>
        <p:txBody>
          <a:bodyPr>
            <a:normAutofit fontScale="90000"/>
          </a:bodyPr>
          <a:lstStyle/>
          <a:p>
            <a:r>
              <a:rPr lang="en-US" dirty="0"/>
              <a:t>ABC News – Sep 22, 2020 @ 16:07 UTC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6F07B7-E312-B447-8971-0A34ED6B2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DEF208-47E0-EA4B-9176-F4D39ED65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FC7ED-C43C-C443-B185-17FF92959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27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6F46032-BBC3-EF44-A344-7DD7AFF9C755}"/>
              </a:ext>
            </a:extLst>
          </p:cNvPr>
          <p:cNvSpPr/>
          <p:nvPr/>
        </p:nvSpPr>
        <p:spPr>
          <a:xfrm>
            <a:off x="5966157" y="5906302"/>
            <a:ext cx="55410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https://web.archive.org/web/20200922160725/https://abcnews.go.com/</a:t>
            </a:r>
            <a:r>
              <a:rPr lang="en-US" sz="1400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498CD90-2C56-9F4D-ADE8-2613EFAE9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557" y="668244"/>
            <a:ext cx="5885431" cy="5210614"/>
          </a:xfrm>
          <a:prstGeom prst="rect">
            <a:avLst/>
          </a:prstGeom>
        </p:spPr>
      </p:pic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2959280B-7F63-104A-B0AC-62033AB1B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66914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ED32E73-1F30-EC47-9A60-976AC6339B56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Center</a:t>
            </a:r>
          </a:p>
        </p:txBody>
      </p:sp>
    </p:spTree>
    <p:extLst>
      <p:ext uri="{BB962C8B-B14F-4D97-AF65-F5344CB8AC3E}">
        <p14:creationId xmlns:p14="http://schemas.microsoft.com/office/powerpoint/2010/main" val="1680379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8F1C0-C562-134C-A081-204925138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816" y="136525"/>
            <a:ext cx="10859984" cy="829727"/>
          </a:xfrm>
        </p:spPr>
        <p:txBody>
          <a:bodyPr>
            <a:normAutofit fontScale="90000"/>
          </a:bodyPr>
          <a:lstStyle/>
          <a:p>
            <a:r>
              <a:rPr lang="en-US" dirty="0"/>
              <a:t>Washington Examiner – Sep 22, 2020 @ 16:09 UTC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54C4B2-F44C-074D-9EE6-F4C4BB051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F8F091-41F8-A841-BE8A-2D735E382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F8118E-D314-764B-B831-542901CB5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0F69C5-1275-4E47-8E97-67AE3DC6D655}"/>
              </a:ext>
            </a:extLst>
          </p:cNvPr>
          <p:cNvSpPr/>
          <p:nvPr/>
        </p:nvSpPr>
        <p:spPr>
          <a:xfrm>
            <a:off x="4678878" y="5936040"/>
            <a:ext cx="68520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https://web.archive.org/web/20200922160917/https://www.washingtonexaminer.com/</a:t>
            </a:r>
            <a:r>
              <a:rPr lang="en-US" sz="14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B38212-3CAD-B345-8A96-650D85BA2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" y="785875"/>
            <a:ext cx="7355168" cy="5121288"/>
          </a:xfrm>
          <a:prstGeom prst="rect">
            <a:avLst/>
          </a:prstGeom>
        </p:spPr>
      </p:pic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99E97701-5BB4-B947-B91F-7F701AE0E0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402755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27140A4-8FED-964D-8580-3E415CE5B665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27439470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B575A-B4CA-B342-9889-A76DFCF0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60" y="136525"/>
            <a:ext cx="10515600" cy="752537"/>
          </a:xfrm>
        </p:spPr>
        <p:txBody>
          <a:bodyPr/>
          <a:lstStyle/>
          <a:p>
            <a:r>
              <a:rPr lang="en-US" dirty="0"/>
              <a:t>Fox News – Sep 22, 2020 @ 16:02 UTC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CAD84-3D69-3A49-92E7-31C9D11E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0AAC62-FA15-C940-B2AD-FCA109B27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11892-5D44-FB42-A1F5-721F5F50F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29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148D6F-22A9-6048-BC5B-7EF478C728AF}"/>
              </a:ext>
            </a:extLst>
          </p:cNvPr>
          <p:cNvSpPr/>
          <p:nvPr/>
        </p:nvSpPr>
        <p:spPr>
          <a:xfrm>
            <a:off x="5152490" y="5981040"/>
            <a:ext cx="589156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https://web.archive.org/web/20200922160224/https://www.foxnews.com/</a:t>
            </a:r>
            <a:r>
              <a:rPr lang="en-US" sz="1400" dirty="0"/>
              <a:t> </a:t>
            </a: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80592D2F-167B-014A-9099-4E9FDE20D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689480"/>
              </p:ext>
            </p:extLst>
          </p:nvPr>
        </p:nvGraphicFramePr>
        <p:xfrm>
          <a:off x="7670079" y="2093794"/>
          <a:ext cx="3552104" cy="111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76052">
                  <a:extLst>
                    <a:ext uri="{9D8B030D-6E8A-4147-A177-3AD203B41FA5}">
                      <a16:colId xmlns:a16="http://schemas.microsoft.com/office/drawing/2014/main" val="1235814006"/>
                    </a:ext>
                  </a:extLst>
                </a:gridCol>
                <a:gridCol w="1776052">
                  <a:extLst>
                    <a:ext uri="{9D8B030D-6E8A-4147-A177-3AD203B41FA5}">
                      <a16:colId xmlns:a16="http://schemas.microsoft.com/office/drawing/2014/main" val="11859774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637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9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nDCG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820467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55E68E3-F537-7E4C-B6CE-302722DB2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066" y="781535"/>
            <a:ext cx="4839053" cy="519950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826BD2-BD06-A443-ACA7-D46ACF1AEC3A}"/>
              </a:ext>
            </a:extLst>
          </p:cNvPr>
          <p:cNvCxnSpPr>
            <a:cxnSpLocks/>
          </p:cNvCxnSpPr>
          <p:nvPr/>
        </p:nvCxnSpPr>
        <p:spPr>
          <a:xfrm flipV="1">
            <a:off x="4006548" y="5332021"/>
            <a:ext cx="2239873" cy="177412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88E17B2-1B38-9445-9043-2DF2D3441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8799" y="4454208"/>
            <a:ext cx="3937000" cy="1092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E7522E3-2E37-2E4D-8398-CC54910AC61A}"/>
              </a:ext>
            </a:extLst>
          </p:cNvPr>
          <p:cNvSpPr txBox="1"/>
          <p:nvPr/>
        </p:nvSpPr>
        <p:spPr>
          <a:xfrm>
            <a:off x="10676412" y="1186719"/>
            <a:ext cx="8797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Right</a:t>
            </a:r>
          </a:p>
        </p:txBody>
      </p:sp>
    </p:spTree>
    <p:extLst>
      <p:ext uri="{BB962C8B-B14F-4D97-AF65-F5344CB8AC3E}">
        <p14:creationId xmlns:p14="http://schemas.microsoft.com/office/powerpoint/2010/main" val="3525176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15A141D-8A68-D34D-B5B7-D8A7C8D65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65" y="136525"/>
            <a:ext cx="11970327" cy="855065"/>
          </a:xfrm>
        </p:spPr>
        <p:txBody>
          <a:bodyPr>
            <a:normAutofit fontScale="90000"/>
          </a:bodyPr>
          <a:lstStyle/>
          <a:p>
            <a:r>
              <a:rPr lang="en-US" dirty="0"/>
              <a:t>@</a:t>
            </a:r>
            <a:r>
              <a:rPr lang="en-US" dirty="0" err="1"/>
              <a:t>nycsouthpaw</a:t>
            </a:r>
            <a:r>
              <a:rPr lang="en-US" dirty="0"/>
              <a:t> tweet that was quoted by @</a:t>
            </a:r>
            <a:r>
              <a:rPr lang="en-US" dirty="0" err="1"/>
              <a:t>dennismhogan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5960D-9302-8C41-BFA9-60C7D67D1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81B57-1564-A64C-A401-8FE8A3782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90457-3F13-6A4D-8153-FD4627F94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708FA4-3C40-324A-9020-BEA6177053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470"/>
          <a:stretch/>
        </p:blipFill>
        <p:spPr>
          <a:xfrm>
            <a:off x="413092" y="1151906"/>
            <a:ext cx="6333442" cy="492162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5A628A-CFC0-B74C-A7BC-C8D1C3944F50}"/>
              </a:ext>
            </a:extLst>
          </p:cNvPr>
          <p:cNvSpPr/>
          <p:nvPr/>
        </p:nvSpPr>
        <p:spPr>
          <a:xfrm>
            <a:off x="3255818" y="6010222"/>
            <a:ext cx="83865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3"/>
              </a:rPr>
              <a:t>https://web.archive.org/web/20201018234135/https://twitter.com/nycsouthpaw/status/1307668885009772546</a:t>
            </a:r>
            <a:r>
              <a:rPr lang="en-US" sz="14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067A73-A5C1-9D4E-9038-16BC8424B8BF}"/>
              </a:ext>
            </a:extLst>
          </p:cNvPr>
          <p:cNvSpPr txBox="1"/>
          <p:nvPr/>
        </p:nvSpPr>
        <p:spPr>
          <a:xfrm>
            <a:off x="7885216" y="1478478"/>
            <a:ext cx="37571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image shows a full page of names of people who have died due to COVID-19 in the New York Times near the 100,000 milestone (May 24, 2020).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7A8E78-6379-C14E-AF22-7A1FB7B168CE}"/>
              </a:ext>
            </a:extLst>
          </p:cNvPr>
          <p:cNvSpPr txBox="1"/>
          <p:nvPr/>
        </p:nvSpPr>
        <p:spPr>
          <a:xfrm>
            <a:off x="7885216" y="3175808"/>
            <a:ext cx="37571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image shows a New York Times front page near the 200,000 milestone (Sep 20, 2020). The milestone is not featured on this page.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DA0888-A253-ED4F-8B3B-B15F3288B351}"/>
              </a:ext>
            </a:extLst>
          </p:cNvPr>
          <p:cNvSpPr txBox="1"/>
          <p:nvPr/>
        </p:nvSpPr>
        <p:spPr>
          <a:xfrm>
            <a:off x="7885216" y="4821381"/>
            <a:ext cx="3230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 those dates are not the milestone dates.</a:t>
            </a:r>
          </a:p>
        </p:txBody>
      </p:sp>
    </p:spTree>
    <p:extLst>
      <p:ext uri="{BB962C8B-B14F-4D97-AF65-F5344CB8AC3E}">
        <p14:creationId xmlns:p14="http://schemas.microsoft.com/office/powerpoint/2010/main" val="28946118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3D078-ACE9-5C45-B8A5-50686E42E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3654"/>
          </a:xfrm>
        </p:spPr>
        <p:txBody>
          <a:bodyPr/>
          <a:lstStyle/>
          <a:p>
            <a:r>
              <a:rPr lang="en-US"/>
              <a:t>Milestone #2 – Within a 4 hour time period 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337B5A-3279-5A4F-8B2C-E2FA7F92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EA07A-AF99-F64F-9144-6435AA14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30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0054C-482A-5648-90EE-EF3A619C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4A091FE-343E-604D-8DA4-660D1B79C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55891"/>
              </p:ext>
            </p:extLst>
          </p:nvPr>
        </p:nvGraphicFramePr>
        <p:xfrm>
          <a:off x="1604488" y="1907199"/>
          <a:ext cx="8127999" cy="2225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879251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2170026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3701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Sep 22, 2020 @ 15:50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3448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Fox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 22, 2020 @ 16:02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4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 22, 2020 @ 16:07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745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Washington Examiner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Sep 22, 2020 @ 16:09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506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Sep 22, 2020 @ 16:52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411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Sep 22, 2020 @ 18:55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1504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3958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CE703-9CD6-8E48-A6EB-DDE36F01F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Metrics Calculated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CCCBCD-9E19-0841-A078-D9B468DA8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EC398-4253-4946-BBCA-3DB0BAB6A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10174B-56BE-534A-A5E8-0726DDC7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C76A7B-C23A-EA45-BC29-A914477CC877}"/>
              </a:ext>
            </a:extLst>
          </p:cNvPr>
          <p:cNvSpPr txBox="1"/>
          <p:nvPr/>
        </p:nvSpPr>
        <p:spPr>
          <a:xfrm>
            <a:off x="838201" y="1476960"/>
            <a:ext cx="10515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Query</a:t>
            </a:r>
            <a:r>
              <a:rPr lang="en-US" sz="3200" dirty="0"/>
              <a:t>:</a:t>
            </a:r>
          </a:p>
          <a:p>
            <a:r>
              <a:rPr lang="en-US" sz="3200" dirty="0"/>
              <a:t>Does the article talk about reaching the COVID-19 milestone?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C10EDE-8A5E-3443-AE86-B06D8FABE1EA}"/>
              </a:ext>
            </a:extLst>
          </p:cNvPr>
          <p:cNvSpPr txBox="1"/>
          <p:nvPr/>
        </p:nvSpPr>
        <p:spPr>
          <a:xfrm>
            <a:off x="896091" y="3635447"/>
            <a:ext cx="71707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Reciprocal Rank (MRR) – how “fast” did I get the expected result (i.e. was my query the top item)</a:t>
            </a:r>
          </a:p>
          <a:p>
            <a:endParaRPr lang="en-US" dirty="0"/>
          </a:p>
          <a:p>
            <a:r>
              <a:rPr lang="en-US" dirty="0"/>
              <a:t>Precision – how much coverage did my query get (i.e. how many of the results were about my query)</a:t>
            </a:r>
          </a:p>
          <a:p>
            <a:endParaRPr lang="en-US" dirty="0"/>
          </a:p>
          <a:p>
            <a:r>
              <a:rPr lang="en-US" dirty="0"/>
              <a:t>Normalized Discounted Cumulative Gain (</a:t>
            </a:r>
            <a:r>
              <a:rPr lang="en-US" dirty="0" err="1"/>
              <a:t>nDCG</a:t>
            </a:r>
            <a:r>
              <a:rPr lang="en-US" dirty="0"/>
              <a:t>) – how far away from ideal was my result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15B9C1-C80B-2040-8604-AD49146F48CA}"/>
              </a:ext>
            </a:extLst>
          </p:cNvPr>
          <p:cNvSpPr txBox="1"/>
          <p:nvPr/>
        </p:nvSpPr>
        <p:spPr>
          <a:xfrm>
            <a:off x="838200" y="2987948"/>
            <a:ext cx="777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Captures were treated like a search engine results page</a:t>
            </a:r>
          </a:p>
        </p:txBody>
      </p:sp>
    </p:spTree>
    <p:extLst>
      <p:ext uri="{BB962C8B-B14F-4D97-AF65-F5344CB8AC3E}">
        <p14:creationId xmlns:p14="http://schemas.microsoft.com/office/powerpoint/2010/main" val="39552264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AAABA-C7AD-B046-A095-911CD6AE4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694" y="319046"/>
            <a:ext cx="10515600" cy="822407"/>
          </a:xfrm>
        </p:spPr>
        <p:txBody>
          <a:bodyPr/>
          <a:lstStyle/>
          <a:p>
            <a:r>
              <a:rPr lang="en-US" dirty="0"/>
              <a:t>Mean Reciprocal Rank (MRR)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53BB72-704D-0048-8AEF-A0D73073A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C4941-3944-4E4F-BBC5-E0ECF4419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79A61-0366-8C42-8B5D-3EB067A93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32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E80F2EC-7CBF-9048-967F-374197E11C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581857"/>
              </p:ext>
            </p:extLst>
          </p:nvPr>
        </p:nvGraphicFramePr>
        <p:xfrm>
          <a:off x="1016330" y="1294146"/>
          <a:ext cx="8703623" cy="25857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480953">
                  <a:extLst>
                    <a:ext uri="{9D8B030D-6E8A-4147-A177-3AD203B41FA5}">
                      <a16:colId xmlns:a16="http://schemas.microsoft.com/office/drawing/2014/main" val="1901199006"/>
                    </a:ext>
                  </a:extLst>
                </a:gridCol>
                <a:gridCol w="1033153">
                  <a:extLst>
                    <a:ext uri="{9D8B030D-6E8A-4147-A177-3AD203B41FA5}">
                      <a16:colId xmlns:a16="http://schemas.microsoft.com/office/drawing/2014/main" val="3614373294"/>
                    </a:ext>
                  </a:extLst>
                </a:gridCol>
                <a:gridCol w="1793174">
                  <a:extLst>
                    <a:ext uri="{9D8B030D-6E8A-4147-A177-3AD203B41FA5}">
                      <a16:colId xmlns:a16="http://schemas.microsoft.com/office/drawing/2014/main" val="351989948"/>
                    </a:ext>
                  </a:extLst>
                </a:gridCol>
                <a:gridCol w="1775361">
                  <a:extLst>
                    <a:ext uri="{9D8B030D-6E8A-4147-A177-3AD203B41FA5}">
                      <a16:colId xmlns:a16="http://schemas.microsoft.com/office/drawing/2014/main" val="1603106301"/>
                    </a:ext>
                  </a:extLst>
                </a:gridCol>
                <a:gridCol w="1620982">
                  <a:extLst>
                    <a:ext uri="{9D8B030D-6E8A-4147-A177-3AD203B41FA5}">
                      <a16:colId xmlns:a16="http://schemas.microsoft.com/office/drawing/2014/main" val="4244199229"/>
                    </a:ext>
                  </a:extLst>
                </a:gridCol>
              </a:tblGrid>
              <a:tr h="119477">
                <a:tc>
                  <a:txBody>
                    <a:bodyPr/>
                    <a:lstStyle/>
                    <a:p>
                      <a:r>
                        <a:rPr lang="en-US" dirty="0"/>
                        <a:t>News Outlet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Judgment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7338135"/>
                  </a:ext>
                </a:extLst>
              </a:tr>
              <a:tr h="214218">
                <a:tc>
                  <a:txBody>
                    <a:bodyPr/>
                    <a:lstStyle/>
                    <a:p>
                      <a:r>
                        <a:rPr lang="en-US" dirty="0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90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08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304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73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Examiner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64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Fox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2973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1A2AFAD-A5FB-E64A-8D9C-1297FF1F6B3C}"/>
              </a:ext>
            </a:extLst>
          </p:cNvPr>
          <p:cNvSpPr txBox="1"/>
          <p:nvPr/>
        </p:nvSpPr>
        <p:spPr>
          <a:xfrm>
            <a:off x="1609106" y="4625439"/>
            <a:ext cx="7968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Washington Post, Washington Examiner, and Fox News decreased between the milestones.</a:t>
            </a:r>
          </a:p>
          <a:p>
            <a:endParaRPr lang="en-US" dirty="0"/>
          </a:p>
          <a:p>
            <a:r>
              <a:rPr lang="en-US" dirty="0"/>
              <a:t>CNN improved between the milestones.</a:t>
            </a:r>
          </a:p>
        </p:txBody>
      </p:sp>
    </p:spTree>
    <p:extLst>
      <p:ext uri="{BB962C8B-B14F-4D97-AF65-F5344CB8AC3E}">
        <p14:creationId xmlns:p14="http://schemas.microsoft.com/office/powerpoint/2010/main" val="3590486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AD85E-4E31-844A-9B49-EAA06D84A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7410"/>
          </a:xfrm>
        </p:spPr>
        <p:txBody>
          <a:bodyPr/>
          <a:lstStyle/>
          <a:p>
            <a:r>
              <a:rPr lang="en-US" dirty="0"/>
              <a:t>Precision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22C61A-60C5-2242-8DF6-E5F57482D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DBED0-28B8-8448-AA1E-15BE0244E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AF4DC2-6F2E-2B40-A2AD-C4D033DCF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33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DE05AAA-A8BB-C14F-9918-87D1E5A672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0680"/>
              </p:ext>
            </p:extLst>
          </p:nvPr>
        </p:nvGraphicFramePr>
        <p:xfrm>
          <a:off x="1187532" y="1282536"/>
          <a:ext cx="9194763" cy="25857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259076">
                  <a:extLst>
                    <a:ext uri="{9D8B030D-6E8A-4147-A177-3AD203B41FA5}">
                      <a16:colId xmlns:a16="http://schemas.microsoft.com/office/drawing/2014/main" val="1901199006"/>
                    </a:ext>
                  </a:extLst>
                </a:gridCol>
                <a:gridCol w="1498868">
                  <a:extLst>
                    <a:ext uri="{9D8B030D-6E8A-4147-A177-3AD203B41FA5}">
                      <a16:colId xmlns:a16="http://schemas.microsoft.com/office/drawing/2014/main" val="1741929504"/>
                    </a:ext>
                  </a:extLst>
                </a:gridCol>
                <a:gridCol w="1498868">
                  <a:extLst>
                    <a:ext uri="{9D8B030D-6E8A-4147-A177-3AD203B41FA5}">
                      <a16:colId xmlns:a16="http://schemas.microsoft.com/office/drawing/2014/main" val="351989948"/>
                    </a:ext>
                  </a:extLst>
                </a:gridCol>
                <a:gridCol w="1794215">
                  <a:extLst>
                    <a:ext uri="{9D8B030D-6E8A-4147-A177-3AD203B41FA5}">
                      <a16:colId xmlns:a16="http://schemas.microsoft.com/office/drawing/2014/main" val="3028140477"/>
                    </a:ext>
                  </a:extLst>
                </a:gridCol>
                <a:gridCol w="2143736">
                  <a:extLst>
                    <a:ext uri="{9D8B030D-6E8A-4147-A177-3AD203B41FA5}">
                      <a16:colId xmlns:a16="http://schemas.microsoft.com/office/drawing/2014/main" val="3233742662"/>
                    </a:ext>
                  </a:extLst>
                </a:gridCol>
              </a:tblGrid>
              <a:tr h="160779">
                <a:tc>
                  <a:txBody>
                    <a:bodyPr/>
                    <a:lstStyle/>
                    <a:p>
                      <a:r>
                        <a:rPr lang="en-US" dirty="0"/>
                        <a:t>News Outlet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Judgment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816016"/>
                  </a:ext>
                </a:extLst>
              </a:tr>
              <a:tr h="160779">
                <a:tc>
                  <a:txBody>
                    <a:bodyPr/>
                    <a:lstStyle/>
                    <a:p>
                      <a:r>
                        <a:rPr lang="en-US" dirty="0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90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08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304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2/5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73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Examiner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64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Fox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91442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88C7867-6A3C-2A4D-94F7-412BC5CEA19D}"/>
              </a:ext>
            </a:extLst>
          </p:cNvPr>
          <p:cNvSpPr txBox="1"/>
          <p:nvPr/>
        </p:nvSpPr>
        <p:spPr>
          <a:xfrm>
            <a:off x="1828800" y="4203865"/>
            <a:ext cx="79683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Washington Post and Washington Examiner decreased between the milestones.</a:t>
            </a:r>
          </a:p>
          <a:p>
            <a:endParaRPr lang="en-US" dirty="0"/>
          </a:p>
          <a:p>
            <a:r>
              <a:rPr lang="en-US" dirty="0"/>
              <a:t>New York Times and CNN improved between the milestones.</a:t>
            </a:r>
          </a:p>
        </p:txBody>
      </p:sp>
    </p:spTree>
    <p:extLst>
      <p:ext uri="{BB962C8B-B14F-4D97-AF65-F5344CB8AC3E}">
        <p14:creationId xmlns:p14="http://schemas.microsoft.com/office/powerpoint/2010/main" val="40302154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38B58-7C2A-B047-86A4-2520B7D16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352" y="158729"/>
            <a:ext cx="11211296" cy="1143041"/>
          </a:xfrm>
        </p:spPr>
        <p:txBody>
          <a:bodyPr/>
          <a:lstStyle/>
          <a:p>
            <a:r>
              <a:rPr lang="en-US"/>
              <a:t>Normalized Discounted Cumulative Gain (</a:t>
            </a:r>
            <a:r>
              <a:rPr lang="en-US" err="1"/>
              <a:t>nDCG</a:t>
            </a:r>
            <a:r>
              <a:rPr lang="en-US"/>
              <a:t>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B56254-FBC0-D245-8CC6-015F06EF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10EDE7-F975-7E45-839F-4EF4A66B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8022B3-88C0-054A-B859-5CBF8EE80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34</a:t>
            </a:fld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BA595DA-D361-8540-9D30-E340393D0D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130641"/>
              </p:ext>
            </p:extLst>
          </p:nvPr>
        </p:nvGraphicFramePr>
        <p:xfrm>
          <a:off x="1693428" y="1238260"/>
          <a:ext cx="8797012" cy="2590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2259076">
                  <a:extLst>
                    <a:ext uri="{9D8B030D-6E8A-4147-A177-3AD203B41FA5}">
                      <a16:colId xmlns:a16="http://schemas.microsoft.com/office/drawing/2014/main" val="1901199006"/>
                    </a:ext>
                  </a:extLst>
                </a:gridCol>
                <a:gridCol w="1634484">
                  <a:extLst>
                    <a:ext uri="{9D8B030D-6E8A-4147-A177-3AD203B41FA5}">
                      <a16:colId xmlns:a16="http://schemas.microsoft.com/office/drawing/2014/main" val="2220584931"/>
                    </a:ext>
                  </a:extLst>
                </a:gridCol>
                <a:gridCol w="1634484">
                  <a:extLst>
                    <a:ext uri="{9D8B030D-6E8A-4147-A177-3AD203B41FA5}">
                      <a16:colId xmlns:a16="http://schemas.microsoft.com/office/drawing/2014/main" val="351989948"/>
                    </a:ext>
                  </a:extLst>
                </a:gridCol>
                <a:gridCol w="1634484">
                  <a:extLst>
                    <a:ext uri="{9D8B030D-6E8A-4147-A177-3AD203B41FA5}">
                      <a16:colId xmlns:a16="http://schemas.microsoft.com/office/drawing/2014/main" val="561604665"/>
                    </a:ext>
                  </a:extLst>
                </a:gridCol>
                <a:gridCol w="1634484">
                  <a:extLst>
                    <a:ext uri="{9D8B030D-6E8A-4147-A177-3AD203B41FA5}">
                      <a16:colId xmlns:a16="http://schemas.microsoft.com/office/drawing/2014/main" val="5454389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News Outlet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Leaning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Milestone #2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Judgment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908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New York Times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3408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Left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304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073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ABC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086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Washington Examiner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864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Fox News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97530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7DFE790F-0C84-6E4A-8C48-8E663115B71F}"/>
              </a:ext>
            </a:extLst>
          </p:cNvPr>
          <p:cNvSpPr txBox="1"/>
          <p:nvPr/>
        </p:nvSpPr>
        <p:spPr>
          <a:xfrm>
            <a:off x="1828800" y="4203865"/>
            <a:ext cx="7968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Washington Post, Washington Examiner, and Fox News decreased between the milestones.</a:t>
            </a:r>
          </a:p>
          <a:p>
            <a:endParaRPr lang="en-US" dirty="0"/>
          </a:p>
          <a:p>
            <a:r>
              <a:rPr lang="en-US" dirty="0"/>
              <a:t>CNN improved between the milestones.</a:t>
            </a:r>
          </a:p>
        </p:txBody>
      </p:sp>
    </p:spTree>
    <p:extLst>
      <p:ext uri="{BB962C8B-B14F-4D97-AF65-F5344CB8AC3E}">
        <p14:creationId xmlns:p14="http://schemas.microsoft.com/office/powerpoint/2010/main" val="14284105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EA7E4-C5CA-694B-85A1-C7AA5CF55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317" y="227012"/>
            <a:ext cx="10515600" cy="549275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E3CB3B9-4048-2447-BED0-8BC6ABE80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317" y="938129"/>
            <a:ext cx="10515600" cy="525637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None of the news outlets were excessively later than others with breaking the news.</a:t>
            </a:r>
          </a:p>
          <a:p>
            <a:pPr lvl="1"/>
            <a:r>
              <a:rPr lang="en-US" dirty="0"/>
              <a:t>Milestone #1 within a 5 hour period; milestone #2 within a 4 hour period</a:t>
            </a:r>
          </a:p>
          <a:p>
            <a:r>
              <a:rPr lang="en-US" dirty="0"/>
              <a:t>Top Story (decrease)</a:t>
            </a:r>
          </a:p>
          <a:p>
            <a:pPr lvl="1"/>
            <a:r>
              <a:rPr lang="en-US" dirty="0"/>
              <a:t>5 of the 6 had the story as their top story for Milestone #1</a:t>
            </a:r>
          </a:p>
          <a:p>
            <a:pPr lvl="1"/>
            <a:r>
              <a:rPr lang="en-US" dirty="0"/>
              <a:t>3 of the 6 has the story as their top story for Milestone #2</a:t>
            </a:r>
          </a:p>
          <a:p>
            <a:r>
              <a:rPr lang="en-US" dirty="0"/>
              <a:t>Coverage (mixed)</a:t>
            </a:r>
          </a:p>
          <a:p>
            <a:pPr lvl="1"/>
            <a:r>
              <a:rPr lang="en-US" dirty="0"/>
              <a:t>3 of the 6 had one story about it about Milestone #1; the remaining 3 had more than one story</a:t>
            </a:r>
          </a:p>
          <a:p>
            <a:pPr lvl="1"/>
            <a:r>
              <a:rPr lang="en-US" dirty="0"/>
              <a:t>4 of the 6 had one story about it about Milestone #2; the remaining 2 had more than one story</a:t>
            </a:r>
          </a:p>
          <a:p>
            <a:r>
              <a:rPr lang="en-US" dirty="0"/>
              <a:t>Ideal World (decrease)</a:t>
            </a:r>
          </a:p>
          <a:p>
            <a:pPr lvl="1"/>
            <a:r>
              <a:rPr lang="en-US" dirty="0"/>
              <a:t>4 of the 6 got a perfect score for Milestone #1</a:t>
            </a:r>
          </a:p>
          <a:p>
            <a:pPr lvl="1"/>
            <a:r>
              <a:rPr lang="en-US" dirty="0"/>
              <a:t>1 of the 6 got a perfect score for Milestone #2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4422D3-0BFA-9A45-8F04-B769FE190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    @vneblitt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119B93-B8AC-3E4B-BE02-BFDDDA4A7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B1B82-9E1C-E24F-81A5-0A839B59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136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8E1D3-9ABA-544C-9DFE-1B708EE7F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When did we reach the two milestones?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A3951C-0FD6-1345-B988-EF92B31033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066EE58-6431-934C-BD6D-EF48F1E07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5C7A4D-6934-7649-A755-08DAF7A3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518806B-476A-F540-8DB0-8F69E9990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2100179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577C1-8E93-5845-8828-BC658A7B3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CDC has a COVID-19 dashboard - Source #1 for finding the milestone dates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33BAE4-974F-294D-A388-0BE05F79D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C0AAB2-08D1-A94E-BC31-CAF10459F1EB}"/>
              </a:ext>
            </a:extLst>
          </p:cNvPr>
          <p:cNvSpPr txBox="1"/>
          <p:nvPr/>
        </p:nvSpPr>
        <p:spPr>
          <a:xfrm>
            <a:off x="273132" y="5737595"/>
            <a:ext cx="48807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hlinkClick r:id="rId3"/>
              </a:rPr>
              <a:t>https://covid.cdc.gov/covid-data-tracker/#cases_totaldeaths</a:t>
            </a:r>
            <a:r>
              <a:rPr lang="en-US" sz="140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312EBD-54C3-4845-AEA7-894C412EC3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912" y="1690688"/>
            <a:ext cx="8382000" cy="38989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B2EB6C-8400-E749-B740-9A21C817B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79A21-32C3-2D4D-B2ED-99FDDC37A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378962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3CE16-49AB-EB45-82DD-A6BEC24B0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130" y="320845"/>
            <a:ext cx="10515600" cy="1325563"/>
          </a:xfrm>
        </p:spPr>
        <p:txBody>
          <a:bodyPr/>
          <a:lstStyle/>
          <a:p>
            <a:r>
              <a:rPr lang="en-US" dirty="0"/>
              <a:t>Did not find any mementos for the CDC COVID Data Tracker before August 25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24C753-BC73-0347-91CC-7E16B7AEE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5D7DF4-62CF-8E45-81FF-A02BB1D1DD42}"/>
              </a:ext>
            </a:extLst>
          </p:cNvPr>
          <p:cNvSpPr/>
          <p:nvPr/>
        </p:nvSpPr>
        <p:spPr>
          <a:xfrm>
            <a:off x="435427" y="5843098"/>
            <a:ext cx="69688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hlinkClick r:id="rId3"/>
              </a:rPr>
              <a:t>https://web.archive.org/web/*/https://covid.cdc.gov/covid-data-tracker/#cases_totaldeaths</a:t>
            </a:r>
            <a:r>
              <a:rPr lang="en-US" sz="140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D92765-430B-1C45-B5B5-A3A448822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494" y="1690688"/>
            <a:ext cx="4172199" cy="5927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9E7392-020D-144D-A64D-8C31FB17CE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8285" y="1681454"/>
            <a:ext cx="6173221" cy="394335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56327-3B91-804E-8E3A-B4E55207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58C417E3-D393-4643-A719-944F2C248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900DF8-0D1C-1E47-9689-439F77C4B878}"/>
              </a:ext>
            </a:extLst>
          </p:cNvPr>
          <p:cNvSpPr txBox="1"/>
          <p:nvPr/>
        </p:nvSpPr>
        <p:spPr>
          <a:xfrm>
            <a:off x="215703" y="2562597"/>
            <a:ext cx="33435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Carbon date tool indicates the site was born on 3/28/2020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E0C0FBB-2D23-7A4A-891D-722024CF0469}"/>
              </a:ext>
            </a:extLst>
          </p:cNvPr>
          <p:cNvSpPr/>
          <p:nvPr/>
        </p:nvSpPr>
        <p:spPr>
          <a:xfrm>
            <a:off x="181066" y="3999178"/>
            <a:ext cx="48065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6"/>
              </a:rPr>
              <a:t>http://carbondate.cs.odu.edu/#https://covid.cdc.gov/covid-data-tracker/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401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9ED4D-DE1D-004B-97C3-C7A62D23A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79" y="365125"/>
            <a:ext cx="11697195" cy="1570553"/>
          </a:xfrm>
        </p:spPr>
        <p:txBody>
          <a:bodyPr/>
          <a:lstStyle/>
          <a:p>
            <a:r>
              <a:rPr lang="en-US" dirty="0"/>
              <a:t>CDC posted an official press release on May 28, 2020 declaring we reached 100,000 deaths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27EF65-4E88-E445-9B7B-6A6E1D56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7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46BAA6F-A568-9F4E-B144-B1F6734ED30E}"/>
              </a:ext>
            </a:extLst>
          </p:cNvPr>
          <p:cNvSpPr/>
          <p:nvPr/>
        </p:nvSpPr>
        <p:spPr>
          <a:xfrm>
            <a:off x="620110" y="5773007"/>
            <a:ext cx="58994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>
                <a:hlinkClick r:id="rId2"/>
              </a:rPr>
              <a:t>https://www.cdc.gov/media/releases/2020/s0528-coronavirus-death-toll.html</a:t>
            </a:r>
            <a:r>
              <a:rPr lang="en-US" sz="140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610371-0696-7741-A36F-C9BD6E3AD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59942"/>
            <a:ext cx="6370122" cy="3588801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F35D2F-E702-9447-B835-06AD92A43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B88103-3B29-5A41-9166-34F72C6DF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D59AEB-76EE-E744-91F4-965ECDA0CF8D}"/>
              </a:ext>
            </a:extLst>
          </p:cNvPr>
          <p:cNvSpPr txBox="1"/>
          <p:nvPr/>
        </p:nvSpPr>
        <p:spPr>
          <a:xfrm>
            <a:off x="7920842" y="2220686"/>
            <a:ext cx="330134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Had to use this as their milestone #1 date because there are no captures of CDC COVID-19 data before August 25. </a:t>
            </a:r>
          </a:p>
        </p:txBody>
      </p:sp>
    </p:spTree>
    <p:extLst>
      <p:ext uri="{BB962C8B-B14F-4D97-AF65-F5344CB8AC3E}">
        <p14:creationId xmlns:p14="http://schemas.microsoft.com/office/powerpoint/2010/main" val="2749868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697F-8DA7-2342-BF51-AE7E5D9B9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31" y="365125"/>
            <a:ext cx="11128169" cy="1325563"/>
          </a:xfrm>
        </p:spPr>
        <p:txBody>
          <a:bodyPr/>
          <a:lstStyle/>
          <a:p>
            <a:r>
              <a:rPr lang="en-US" dirty="0"/>
              <a:t>Milestone #2 according to CDC – Sep 23,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D49B7C-422E-FB4F-952C-EF7A50E63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76FF4-78E7-564C-B2B1-30E95D8FC6B9}"/>
              </a:ext>
            </a:extLst>
          </p:cNvPr>
          <p:cNvSpPr txBox="1"/>
          <p:nvPr/>
        </p:nvSpPr>
        <p:spPr>
          <a:xfrm>
            <a:off x="3214802" y="5946749"/>
            <a:ext cx="8660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hlinkClick r:id="rId2"/>
              </a:rPr>
              <a:t>https://web.archive.org/web/20200923172039/https://covid.cdc.gov/covid-data-tracker/#cases_casesinlast7days</a:t>
            </a:r>
            <a:r>
              <a:rPr lang="en-US" sz="1400" dirty="0"/>
              <a:t>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26093B-BCDF-4244-B050-518E0F91E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072" y="1562342"/>
            <a:ext cx="2028806" cy="42041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B09236-97BC-BA4D-8E66-237EDF5F45AF}"/>
              </a:ext>
            </a:extLst>
          </p:cNvPr>
          <p:cNvSpPr txBox="1"/>
          <p:nvPr/>
        </p:nvSpPr>
        <p:spPr>
          <a:xfrm>
            <a:off x="3626069" y="1711738"/>
            <a:ext cx="4776526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/>
              <a:t>Sep 23 2020 12:21PM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6C107B5-152B-5840-906D-C588402992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2576172"/>
              </p:ext>
            </p:extLst>
          </p:nvPr>
        </p:nvGraphicFramePr>
        <p:xfrm>
          <a:off x="3878928" y="2551891"/>
          <a:ext cx="8128000" cy="222504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361281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5991280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Memento Datetime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Total Deaths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47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Sep 19 2020 12:46pm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198,099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2893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Sep 20 2020 2:40pm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198,754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651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Sep 21 2020 12:16pm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199,024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537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Sep 22 2020 12:16pm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199,462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771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Sep 23 2020 12:21pm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200,275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5520596"/>
                  </a:ext>
                </a:extLst>
              </a:tr>
            </a:tbl>
          </a:graphicData>
        </a:graphic>
      </p:graphicFrame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AFC855-86A6-5146-82E3-E7AE2E544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81A2218-141E-7447-A27E-43A2CA349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C4019C-63AD-A948-BE4B-BC0684FDAA8E}"/>
              </a:ext>
            </a:extLst>
          </p:cNvPr>
          <p:cNvCxnSpPr>
            <a:cxnSpLocks/>
          </p:cNvCxnSpPr>
          <p:nvPr/>
        </p:nvCxnSpPr>
        <p:spPr>
          <a:xfrm flipH="1" flipV="1">
            <a:off x="2596874" y="3768577"/>
            <a:ext cx="1441726" cy="9614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E5EC7D0-B831-0F44-8662-3785F86D2D7F}"/>
              </a:ext>
            </a:extLst>
          </p:cNvPr>
          <p:cNvSpPr txBox="1"/>
          <p:nvPr/>
        </p:nvSpPr>
        <p:spPr>
          <a:xfrm>
            <a:off x="4920616" y="4924689"/>
            <a:ext cx="5248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CDC did not post a press release for this milestone, but I was able to use captures of the data tracker for this milestone.</a:t>
            </a:r>
          </a:p>
        </p:txBody>
      </p:sp>
    </p:spTree>
    <p:extLst>
      <p:ext uri="{BB962C8B-B14F-4D97-AF65-F5344CB8AC3E}">
        <p14:creationId xmlns:p14="http://schemas.microsoft.com/office/powerpoint/2010/main" val="3724257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88999-A53A-E240-9920-7BE0C5AEF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16" y="306387"/>
            <a:ext cx="1109104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Johns Hopkins University also has a COVID-19 Dashboard – Source #2 for finding milestone dates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8F224-DE9A-4D4B-9BB2-63F1AFD65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37DBE-B806-864A-9A2B-0F14E91E556A}" type="slidenum">
              <a:rPr lang="en-US" smtClean="0"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B4C0BF-329A-9745-A36D-8E672FF21871}"/>
              </a:ext>
            </a:extLst>
          </p:cNvPr>
          <p:cNvSpPr txBox="1"/>
          <p:nvPr/>
        </p:nvSpPr>
        <p:spPr>
          <a:xfrm>
            <a:off x="838200" y="5861955"/>
            <a:ext cx="314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hlinkClick r:id="rId3"/>
              </a:rPr>
              <a:t>https://coronavirus.jhu.edu/map.html</a:t>
            </a:r>
            <a:r>
              <a:rPr lang="en-US" sz="1400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D0ACE36-DE8F-544E-B523-3154B55BE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15" y="1756223"/>
            <a:ext cx="9361559" cy="3919114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595E4-1ABF-D84D-9739-FD0F35C2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Web Archiving Forensics Fall 2020 ODU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71AB2-B5EE-A14C-B67F-353D85D28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Valentina Neblitt-Jones @vneblitt</a:t>
            </a:r>
          </a:p>
        </p:txBody>
      </p:sp>
    </p:spTree>
    <p:extLst>
      <p:ext uri="{BB962C8B-B14F-4D97-AF65-F5344CB8AC3E}">
        <p14:creationId xmlns:p14="http://schemas.microsoft.com/office/powerpoint/2010/main" val="2175972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{2F13F9A7-BE6C-5D4C-BE47-F9C2D08666A4}tf10001120</Template>
  <TotalTime>36</TotalTime>
  <Words>2283</Words>
  <Application>Microsoft Macintosh PowerPoint</Application>
  <PresentationFormat>Widescreen</PresentationFormat>
  <Paragraphs>522</Paragraphs>
  <Slides>35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Calibri Light</vt:lpstr>
      <vt:lpstr>Office Theme</vt:lpstr>
      <vt:lpstr>Examining the news media’s treatment of the COVID-19 death milestones</vt:lpstr>
      <vt:lpstr>Is the News Media Normalizing Death?</vt:lpstr>
      <vt:lpstr>@nycsouthpaw tweet that was quoted by @dennismhogan</vt:lpstr>
      <vt:lpstr>When did we reach the two milestones?</vt:lpstr>
      <vt:lpstr>CDC has a COVID-19 dashboard - Source #1 for finding the milestone dates</vt:lpstr>
      <vt:lpstr>Did not find any mementos for the CDC COVID Data Tracker before August 25</vt:lpstr>
      <vt:lpstr>CDC posted an official press release on May 28, 2020 declaring we reached 100,000 deaths</vt:lpstr>
      <vt:lpstr>Milestone #2 according to CDC – Sep 23, 2020</vt:lpstr>
      <vt:lpstr>Johns Hopkins University also has a COVID-19 Dashboard – Source #2 for finding milestone dates</vt:lpstr>
      <vt:lpstr>Milestone #1 according to JHU – May 28, 2020</vt:lpstr>
      <vt:lpstr>Milestone #2 according to JHU – Sep 22, 2020</vt:lpstr>
      <vt:lpstr>Which days to study news coverage</vt:lpstr>
      <vt:lpstr>Which news sources to include in the study</vt:lpstr>
      <vt:lpstr>Ranking criteria</vt:lpstr>
      <vt:lpstr>Milestone #1 – 100,000 deaths</vt:lpstr>
      <vt:lpstr>New York Times – May 27, 2020 @ 20:01 UTC</vt:lpstr>
      <vt:lpstr>Washington Post – May 27, 2020 @ 23:03 UTC </vt:lpstr>
      <vt:lpstr>CNN – May 28, 2020 @ 01:21 UTC</vt:lpstr>
      <vt:lpstr>ABC News – May 27, 2020 @ 22:10 UTC</vt:lpstr>
      <vt:lpstr>Washington Examiner – May 28, 2020 @ 01:14 UTC</vt:lpstr>
      <vt:lpstr>Fox News – May 27, 2020 @ 22:13 UTC</vt:lpstr>
      <vt:lpstr>Milestone #1 – Within a 5 hour time period</vt:lpstr>
      <vt:lpstr>Milestone #2 – 200,000 deaths</vt:lpstr>
      <vt:lpstr>New York Times - Sep 22, 2020 @ 16:52 UTC</vt:lpstr>
      <vt:lpstr>Washington Post – Sep 22, 2020 @ 18:55 UTC</vt:lpstr>
      <vt:lpstr>CNN – Sep 22, 2020 @ 15:50 UTC</vt:lpstr>
      <vt:lpstr>ABC News – Sep 22, 2020 @ 16:07 UTC </vt:lpstr>
      <vt:lpstr>Washington Examiner – Sep 22, 2020 @ 16:09 UTC</vt:lpstr>
      <vt:lpstr>Fox News – Sep 22, 2020 @ 16:02 UTC</vt:lpstr>
      <vt:lpstr>Milestone #2 – Within a 4 hour time period  </vt:lpstr>
      <vt:lpstr>Metrics Calculated</vt:lpstr>
      <vt:lpstr>Mean Reciprocal Rank (MRR)</vt:lpstr>
      <vt:lpstr>Precision</vt:lpstr>
      <vt:lpstr>Normalized Discounted Cumulative Gain (nDCG)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Valentina Neblitt-Jones</dc:creator>
  <cp:lastModifiedBy>Valentina Neblitt-Jones</cp:lastModifiedBy>
  <cp:revision>1</cp:revision>
  <cp:lastPrinted>2020-10-21T16:11:22Z</cp:lastPrinted>
  <dcterms:created xsi:type="dcterms:W3CDTF">2020-10-13T23:39:53Z</dcterms:created>
  <dcterms:modified xsi:type="dcterms:W3CDTF">2020-10-22T04:24:49Z</dcterms:modified>
</cp:coreProperties>
</file>